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83" r:id="rId2"/>
  </p:sldMasterIdLst>
  <p:notesMasterIdLst>
    <p:notesMasterId r:id="rId1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9" roundtripDataSignature="AMtx7mh4zUneh1NsneVu9Jq91UcXLx9R+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72"/>
  </p:normalViewPr>
  <p:slideViewPr>
    <p:cSldViewPr snapToGrid="0" snapToObjects="1">
      <p:cViewPr varScale="1">
        <p:scale>
          <a:sx n="95" d="100"/>
          <a:sy n="95" d="100"/>
        </p:scale>
        <p:origin x="58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8" name="Google Shape;86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2" name="Google Shape;96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3" name="Google Shape;97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4" name="Google Shape;98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3" name="Google Shape;99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4" name="Google Shape;99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7" name="Google Shape;87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6" name="Google Shape;88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6" name="Google Shape;89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7" name="Google Shape;90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0" name="Google Shape;92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1" name="Google Shape;93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2" name="Google Shape;94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1" name="Google Shape;95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jpg"/><Relationship Id="rId5" Type="http://schemas.openxmlformats.org/officeDocument/2006/relationships/image" Target="../media/image10.pn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18.jpg"/><Relationship Id="rId5" Type="http://schemas.openxmlformats.org/officeDocument/2006/relationships/image" Target="../media/image21.png"/><Relationship Id="rId4"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18.jpg"/><Relationship Id="rId4" Type="http://schemas.openxmlformats.org/officeDocument/2006/relationships/image" Target="../media/image17.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18.jpg"/><Relationship Id="rId4" Type="http://schemas.openxmlformats.org/officeDocument/2006/relationships/image" Target="../media/image1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cabezado sección b/n">
  <p:cSld name="Encabezado sección b/n">
    <p:spTree>
      <p:nvGrpSpPr>
        <p:cNvPr id="1" name="Shape 19"/>
        <p:cNvGrpSpPr/>
        <p:nvPr/>
      </p:nvGrpSpPr>
      <p:grpSpPr>
        <a:xfrm>
          <a:off x="0" y="0"/>
          <a:ext cx="0" cy="0"/>
          <a:chOff x="0" y="0"/>
          <a:chExt cx="0" cy="0"/>
        </a:xfrm>
      </p:grpSpPr>
      <p:pic>
        <p:nvPicPr>
          <p:cNvPr id="20" name="Google Shape;20;p15"/>
          <p:cNvPicPr preferRelativeResize="0"/>
          <p:nvPr/>
        </p:nvPicPr>
        <p:blipFill rotWithShape="1">
          <a:blip r:embed="rId2">
            <a:alphaModFix/>
          </a:blip>
          <a:srcRect t="233" b="7465"/>
          <a:stretch/>
        </p:blipFill>
        <p:spPr>
          <a:xfrm>
            <a:off x="164181" y="165100"/>
            <a:ext cx="11858487" cy="5968659"/>
          </a:xfrm>
          <a:prstGeom prst="rect">
            <a:avLst/>
          </a:prstGeom>
          <a:noFill/>
          <a:ln>
            <a:noFill/>
          </a:ln>
        </p:spPr>
      </p:pic>
      <p:pic>
        <p:nvPicPr>
          <p:cNvPr id="21" name="Google Shape;21;p15" descr="Ein Bild, das Säge enthält.&#10;&#10;Automatisch generierte Beschreibung"/>
          <p:cNvPicPr preferRelativeResize="0"/>
          <p:nvPr/>
        </p:nvPicPr>
        <p:blipFill rotWithShape="1">
          <a:blip r:embed="rId3">
            <a:alphaModFix/>
          </a:blip>
          <a:srcRect/>
          <a:stretch/>
        </p:blipFill>
        <p:spPr>
          <a:xfrm>
            <a:off x="164180" y="2093674"/>
            <a:ext cx="11860800" cy="4040085"/>
          </a:xfrm>
          <a:prstGeom prst="rect">
            <a:avLst/>
          </a:prstGeom>
          <a:noFill/>
          <a:ln>
            <a:noFill/>
          </a:ln>
        </p:spPr>
      </p:pic>
      <p:sp>
        <p:nvSpPr>
          <p:cNvPr id="22" name="Google Shape;22;p15"/>
          <p:cNvSpPr txBox="1">
            <a:spLocks noGrp="1"/>
          </p:cNvSpPr>
          <p:nvPr>
            <p:ph type="body" idx="1"/>
          </p:nvPr>
        </p:nvSpPr>
        <p:spPr>
          <a:xfrm>
            <a:off x="933131" y="4938863"/>
            <a:ext cx="10627783" cy="292388"/>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160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15"/>
          <p:cNvSpPr txBox="1">
            <a:spLocks noGrp="1"/>
          </p:cNvSpPr>
          <p:nvPr>
            <p:ph type="title"/>
          </p:nvPr>
        </p:nvSpPr>
        <p:spPr>
          <a:xfrm>
            <a:off x="933131" y="3793150"/>
            <a:ext cx="10628948" cy="960263"/>
          </a:xfrm>
          <a:prstGeom prst="rect">
            <a:avLst/>
          </a:prstGeom>
          <a:noFill/>
          <a:ln>
            <a:noFill/>
          </a:ln>
        </p:spPr>
        <p:txBody>
          <a:bodyPr spcFirstLastPara="1" wrap="square" lIns="0" tIns="0" rIns="72000" bIns="0" anchor="b" anchorCtr="0">
            <a:sp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5"/>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5"/>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5"/>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ítulo gráfico/imagen s. fondo">
  <p:cSld name="Título gráfico/imagen s. fondo">
    <p:spTree>
      <p:nvGrpSpPr>
        <p:cNvPr id="1" name="Shape 109"/>
        <p:cNvGrpSpPr/>
        <p:nvPr/>
      </p:nvGrpSpPr>
      <p:grpSpPr>
        <a:xfrm>
          <a:off x="0" y="0"/>
          <a:ext cx="0" cy="0"/>
          <a:chOff x="0" y="0"/>
          <a:chExt cx="0" cy="0"/>
        </a:xfrm>
      </p:grpSpPr>
      <p:cxnSp>
        <p:nvCxnSpPr>
          <p:cNvPr id="110" name="Google Shape;110;p24"/>
          <p:cNvCxnSpPr/>
          <p:nvPr/>
        </p:nvCxnSpPr>
        <p:spPr>
          <a:xfrm>
            <a:off x="6070600" y="1244600"/>
            <a:ext cx="0" cy="914400"/>
          </a:xfrm>
          <a:prstGeom prst="straightConnector1">
            <a:avLst/>
          </a:prstGeom>
          <a:noFill/>
          <a:ln w="12700" cap="flat" cmpd="sng">
            <a:solidFill>
              <a:schemeClr val="accent1"/>
            </a:solidFill>
            <a:prstDash val="dash"/>
            <a:miter lim="800000"/>
            <a:headEnd type="none" w="sm" len="sm"/>
            <a:tailEnd type="triangle" w="lg" len="lg"/>
          </a:ln>
        </p:spPr>
      </p:cxnSp>
      <p:sp>
        <p:nvSpPr>
          <p:cNvPr id="111" name="Google Shape;111;p24"/>
          <p:cNvSpPr/>
          <p:nvPr/>
        </p:nvSpPr>
        <p:spPr>
          <a:xfrm>
            <a:off x="5101390" y="170887"/>
            <a:ext cx="1968500" cy="6740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1. Haga clic en este símbolo para añadir una nueva fotografía.</a:t>
            </a:r>
            <a:endParaRPr/>
          </a:p>
        </p:txBody>
      </p:sp>
      <p:sp>
        <p:nvSpPr>
          <p:cNvPr id="112" name="Google Shape;112;p24"/>
          <p:cNvSpPr/>
          <p:nvPr/>
        </p:nvSpPr>
        <p:spPr>
          <a:xfrm>
            <a:off x="7259623" y="170887"/>
            <a:ext cx="1968500" cy="6740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2. Para restablecer </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el diseño de la diapositiva:</a:t>
            </a:r>
            <a:endParaRPr/>
          </a:p>
        </p:txBody>
      </p:sp>
      <p:sp>
        <p:nvSpPr>
          <p:cNvPr id="113" name="Google Shape;113;p24"/>
          <p:cNvSpPr/>
          <p:nvPr/>
        </p:nvSpPr>
        <p:spPr>
          <a:xfrm>
            <a:off x="9618988" y="170887"/>
            <a:ext cx="2695785" cy="86793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3. En caso necesario, escoja una parte de la fotografía mediante “Recortar”.</a:t>
            </a:r>
            <a:br>
              <a:rPr lang="en-US" sz="1400">
                <a:solidFill>
                  <a:schemeClr val="dk1"/>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114" name="Google Shape;114;p24"/>
          <p:cNvSpPr txBox="1"/>
          <p:nvPr/>
        </p:nvSpPr>
        <p:spPr>
          <a:xfrm>
            <a:off x="-6054602" y="237067"/>
            <a:ext cx="5973110" cy="1200329"/>
          </a:xfrm>
          <a:prstGeom prst="rect">
            <a:avLst/>
          </a:prstGeom>
          <a:noFill/>
          <a:ln>
            <a:noFill/>
          </a:ln>
        </p:spPr>
        <p:txBody>
          <a:bodyPr spcFirstLastPara="1" wrap="square" lIns="91425" tIns="45700" rIns="91425" bIns="45700" anchor="t" anchorCtr="0">
            <a:spAutoFit/>
          </a:bodyPr>
          <a:lstStyle/>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Haga clic en la imagen que figura sobre la diapositiva.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Elimine la imagen mediante la tecla “Supr”.</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 Haga clic en el pequeño símbolo situado en el centro de la página.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Seleccione una fotografía.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“Inicio/Restablecer” para restablecer el diseño de la diapositiva.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En caso necesario, escoja una parte de la fotografía mediante “Formato/Recortar”.</a:t>
            </a:r>
            <a:endParaRPr/>
          </a:p>
        </p:txBody>
      </p:sp>
      <p:sp>
        <p:nvSpPr>
          <p:cNvPr id="115" name="Google Shape;115;p24"/>
          <p:cNvSpPr/>
          <p:nvPr/>
        </p:nvSpPr>
        <p:spPr>
          <a:xfrm rot="5400000">
            <a:off x="-222463" y="562187"/>
            <a:ext cx="281941" cy="60960"/>
          </a:xfrm>
          <a:prstGeom prst="triangl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116" name="Google Shape;116;p24" descr="Ein Bild, das Screenshot enthält.&#10;&#10;Automatisch generierte Beschreibung"/>
          <p:cNvPicPr preferRelativeResize="0"/>
          <p:nvPr/>
        </p:nvPicPr>
        <p:blipFill rotWithShape="1">
          <a:blip r:embed="rId2">
            <a:alphaModFix/>
          </a:blip>
          <a:srcRect l="27949" t="24404" r="52761"/>
          <a:stretch/>
        </p:blipFill>
        <p:spPr>
          <a:xfrm>
            <a:off x="9923387" y="1195292"/>
            <a:ext cx="569320" cy="650189"/>
          </a:xfrm>
          <a:prstGeom prst="rect">
            <a:avLst/>
          </a:prstGeom>
          <a:noFill/>
          <a:ln>
            <a:noFill/>
          </a:ln>
        </p:spPr>
      </p:pic>
      <p:pic>
        <p:nvPicPr>
          <p:cNvPr id="117" name="Google Shape;117;p24" descr="Ein Bild, das Screenshot enthält.&#10;&#10;Automatisch generierte Beschreibung"/>
          <p:cNvPicPr preferRelativeResize="0"/>
          <p:nvPr/>
        </p:nvPicPr>
        <p:blipFill rotWithShape="1">
          <a:blip r:embed="rId3">
            <a:alphaModFix/>
          </a:blip>
          <a:srcRect/>
          <a:stretch/>
        </p:blipFill>
        <p:spPr>
          <a:xfrm>
            <a:off x="7396599" y="1034676"/>
            <a:ext cx="2117468" cy="866995"/>
          </a:xfrm>
          <a:prstGeom prst="rect">
            <a:avLst/>
          </a:prstGeom>
          <a:noFill/>
          <a:ln>
            <a:noFill/>
          </a:ln>
        </p:spPr>
      </p:pic>
      <p:sp>
        <p:nvSpPr>
          <p:cNvPr id="118" name="Google Shape;118;p24"/>
          <p:cNvSpPr/>
          <p:nvPr/>
        </p:nvSpPr>
        <p:spPr>
          <a:xfrm>
            <a:off x="8723335" y="1492653"/>
            <a:ext cx="748399" cy="239948"/>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19" name="Google Shape;119;p24"/>
          <p:cNvSpPr/>
          <p:nvPr/>
        </p:nvSpPr>
        <p:spPr>
          <a:xfrm>
            <a:off x="9976555" y="1279678"/>
            <a:ext cx="446293" cy="450849"/>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120" name="Google Shape;120;p24"/>
          <p:cNvPicPr preferRelativeResize="0"/>
          <p:nvPr/>
        </p:nvPicPr>
        <p:blipFill rotWithShape="1">
          <a:blip r:embed="rId4">
            <a:alphaModFix/>
          </a:blip>
          <a:srcRect/>
          <a:stretch/>
        </p:blipFill>
        <p:spPr>
          <a:xfrm>
            <a:off x="916199" y="5422244"/>
            <a:ext cx="3081728" cy="850557"/>
          </a:xfrm>
          <a:prstGeom prst="rect">
            <a:avLst/>
          </a:prstGeom>
          <a:noFill/>
          <a:ln>
            <a:noFill/>
          </a:ln>
        </p:spPr>
      </p:pic>
      <p:sp>
        <p:nvSpPr>
          <p:cNvPr id="121" name="Google Shape;121;p24"/>
          <p:cNvSpPr/>
          <p:nvPr/>
        </p:nvSpPr>
        <p:spPr>
          <a:xfrm>
            <a:off x="7158790" y="4886960"/>
            <a:ext cx="4863877" cy="297123"/>
          </a:xfrm>
          <a:prstGeom prst="rect">
            <a:avLst/>
          </a:prstGeom>
          <a:solidFill>
            <a:schemeClr val="accen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2"/>
              </a:solidFill>
              <a:latin typeface="Arial"/>
              <a:ea typeface="Arial"/>
              <a:cs typeface="Arial"/>
              <a:sym typeface="Arial"/>
            </a:endParaRPr>
          </a:p>
        </p:txBody>
      </p:sp>
      <p:sp>
        <p:nvSpPr>
          <p:cNvPr id="122" name="Google Shape;122;p24"/>
          <p:cNvSpPr>
            <a:spLocks noGrp="1"/>
          </p:cNvSpPr>
          <p:nvPr>
            <p:ph type="pic" idx="2"/>
          </p:nvPr>
        </p:nvSpPr>
        <p:spPr>
          <a:xfrm>
            <a:off x="164181" y="165101"/>
            <a:ext cx="11858487" cy="4721860"/>
          </a:xfrm>
          <a:prstGeom prst="rect">
            <a:avLst/>
          </a:prstGeom>
          <a:noFill/>
          <a:ln>
            <a:noFill/>
          </a:ln>
        </p:spPr>
        <p:txBody>
          <a:bodyPr spcFirstLastPara="1" wrap="square" lIns="0" tIns="720000" rIns="0" bIns="0" anchor="t" anchorCtr="0">
            <a:noAutofit/>
          </a:bodyPr>
          <a:lstStyle>
            <a:lvl1pPr marR="0" lvl="0" algn="ctr" rtl="0">
              <a:lnSpc>
                <a:spcPct val="90000"/>
              </a:lnSpc>
              <a:spcBef>
                <a:spcPts val="0"/>
              </a:spcBef>
              <a:spcAft>
                <a:spcPts val="0"/>
              </a:spcAft>
              <a:buClr>
                <a:schemeClr val="accent1"/>
              </a:buClr>
              <a:buSzPts val="667"/>
              <a:buFont typeface="Arial"/>
              <a:buNone/>
              <a:defRPr sz="667" b="0" i="0" u="none" strike="noStrike" cap="none">
                <a:solidFill>
                  <a:schemeClr val="accent1"/>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3" name="Google Shape;123;p24"/>
          <p:cNvSpPr txBox="1">
            <a:spLocks noGrp="1"/>
          </p:cNvSpPr>
          <p:nvPr>
            <p:ph type="title"/>
          </p:nvPr>
        </p:nvSpPr>
        <p:spPr>
          <a:xfrm>
            <a:off x="164181" y="846875"/>
            <a:ext cx="11858487" cy="4040085"/>
          </a:xfrm>
          <a:prstGeom prst="rect">
            <a:avLst/>
          </a:prstGeom>
          <a:blipFill rotWithShape="1">
            <a:blip r:embed="rId5">
              <a:alphaModFix/>
            </a:blip>
            <a:stretch>
              <a:fillRect l="-9" r="-8"/>
            </a:stretch>
          </a:blipFill>
          <a:ln>
            <a:noFill/>
          </a:ln>
        </p:spPr>
        <p:txBody>
          <a:bodyPr spcFirstLastPara="1" wrap="square" lIns="576000" tIns="0" rIns="72000" bIns="1036800" anchor="b" anchorCtr="0">
            <a:no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24"/>
          <p:cNvSpPr txBox="1">
            <a:spLocks noGrp="1"/>
          </p:cNvSpPr>
          <p:nvPr>
            <p:ph type="body" idx="1"/>
          </p:nvPr>
        </p:nvSpPr>
        <p:spPr>
          <a:xfrm>
            <a:off x="933131" y="3700611"/>
            <a:ext cx="10627783" cy="789960"/>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160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5" name="Google Shape;125;p24" descr="Ein Bild, das Wand, Gebäude enthält.&#10;&#10;Automatisch generierte Beschreibung"/>
          <p:cNvPicPr preferRelativeResize="0"/>
          <p:nvPr/>
        </p:nvPicPr>
        <p:blipFill rotWithShape="1">
          <a:blip r:embed="rId6">
            <a:alphaModFix/>
          </a:blip>
          <a:srcRect/>
          <a:stretch/>
        </p:blipFill>
        <p:spPr>
          <a:xfrm>
            <a:off x="10396670" y="1966807"/>
            <a:ext cx="1662545" cy="1147156"/>
          </a:xfrm>
          <a:prstGeom prst="rect">
            <a:avLst/>
          </a:prstGeom>
          <a:noFill/>
          <a:ln>
            <a:noFill/>
          </a:ln>
        </p:spPr>
      </p:pic>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ítulo (altern.)">
  <p:cSld name="Título (altern.)">
    <p:spTree>
      <p:nvGrpSpPr>
        <p:cNvPr id="1" name="Shape 126"/>
        <p:cNvGrpSpPr/>
        <p:nvPr/>
      </p:nvGrpSpPr>
      <p:grpSpPr>
        <a:xfrm>
          <a:off x="0" y="0"/>
          <a:ext cx="0" cy="0"/>
          <a:chOff x="0" y="0"/>
          <a:chExt cx="0" cy="0"/>
        </a:xfrm>
      </p:grpSpPr>
      <p:pic>
        <p:nvPicPr>
          <p:cNvPr id="127" name="Google Shape;127;p25"/>
          <p:cNvPicPr preferRelativeResize="0"/>
          <p:nvPr/>
        </p:nvPicPr>
        <p:blipFill rotWithShape="1">
          <a:blip r:embed="rId2">
            <a:alphaModFix/>
          </a:blip>
          <a:srcRect/>
          <a:stretch/>
        </p:blipFill>
        <p:spPr>
          <a:xfrm>
            <a:off x="916199" y="5422244"/>
            <a:ext cx="3081728" cy="850557"/>
          </a:xfrm>
          <a:prstGeom prst="rect">
            <a:avLst/>
          </a:prstGeom>
          <a:noFill/>
          <a:ln>
            <a:noFill/>
          </a:ln>
        </p:spPr>
      </p:pic>
      <p:sp>
        <p:nvSpPr>
          <p:cNvPr id="128" name="Google Shape;128;p25"/>
          <p:cNvSpPr/>
          <p:nvPr/>
        </p:nvSpPr>
        <p:spPr>
          <a:xfrm>
            <a:off x="7158790" y="4886960"/>
            <a:ext cx="4863877" cy="297123"/>
          </a:xfrm>
          <a:prstGeom prst="rect">
            <a:avLst/>
          </a:prstGeom>
          <a:solidFill>
            <a:schemeClr val="accen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2"/>
              </a:solidFill>
              <a:latin typeface="Arial"/>
              <a:ea typeface="Arial"/>
              <a:cs typeface="Arial"/>
              <a:sym typeface="Arial"/>
            </a:endParaRPr>
          </a:p>
        </p:txBody>
      </p:sp>
      <p:sp>
        <p:nvSpPr>
          <p:cNvPr id="129" name="Google Shape;129;p25"/>
          <p:cNvSpPr txBox="1">
            <a:spLocks noGrp="1"/>
          </p:cNvSpPr>
          <p:nvPr>
            <p:ph type="body" idx="1"/>
          </p:nvPr>
        </p:nvSpPr>
        <p:spPr>
          <a:xfrm>
            <a:off x="933131" y="3700611"/>
            <a:ext cx="10627783" cy="789960"/>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160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25"/>
          <p:cNvSpPr txBox="1">
            <a:spLocks noGrp="1"/>
          </p:cNvSpPr>
          <p:nvPr>
            <p:ph type="title"/>
          </p:nvPr>
        </p:nvSpPr>
        <p:spPr>
          <a:xfrm>
            <a:off x="933131" y="2542198"/>
            <a:ext cx="10628948" cy="960263"/>
          </a:xfrm>
          <a:prstGeom prst="rect">
            <a:avLst/>
          </a:prstGeom>
          <a:noFill/>
          <a:ln>
            <a:noFill/>
          </a:ln>
        </p:spPr>
        <p:txBody>
          <a:bodyPr spcFirstLastPara="1" wrap="square" lIns="0" tIns="0" rIns="72000" bIns="0" anchor="b" anchorCtr="0">
            <a:sp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31" name="Google Shape;131;p25"/>
          <p:cNvGrpSpPr/>
          <p:nvPr/>
        </p:nvGrpSpPr>
        <p:grpSpPr>
          <a:xfrm>
            <a:off x="164181" y="165101"/>
            <a:ext cx="5044017" cy="1340924"/>
            <a:chOff x="4846637" y="119557"/>
            <a:chExt cx="3783013" cy="1005693"/>
          </a:xfrm>
        </p:grpSpPr>
        <p:sp>
          <p:nvSpPr>
            <p:cNvPr id="132" name="Google Shape;132;p25"/>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3">
                <a:alphaModFix/>
              </a:blip>
              <a:stretch>
                <a:fillRect l="-223" r="-22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33" name="Google Shape;133;p25"/>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34" name="Google Shape;134;p25"/>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35" name="Google Shape;135;p25"/>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36" name="Google Shape;136;p25"/>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idos">
  <p:cSld name="Contenidos">
    <p:spTree>
      <p:nvGrpSpPr>
        <p:cNvPr id="1" name="Shape 137"/>
        <p:cNvGrpSpPr/>
        <p:nvPr/>
      </p:nvGrpSpPr>
      <p:grpSpPr>
        <a:xfrm>
          <a:off x="0" y="0"/>
          <a:ext cx="0" cy="0"/>
          <a:chOff x="0" y="0"/>
          <a:chExt cx="0" cy="0"/>
        </a:xfrm>
      </p:grpSpPr>
      <p:sp>
        <p:nvSpPr>
          <p:cNvPr id="138" name="Google Shape;138;p26"/>
          <p:cNvSpPr txBox="1">
            <a:spLocks noGrp="1"/>
          </p:cNvSpPr>
          <p:nvPr>
            <p:ph type="title"/>
          </p:nvPr>
        </p:nvSpPr>
        <p:spPr>
          <a:xfrm>
            <a:off x="599755" y="320283"/>
            <a:ext cx="11422911"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26"/>
          <p:cNvSpPr txBox="1">
            <a:spLocks noGrp="1"/>
          </p:cNvSpPr>
          <p:nvPr>
            <p:ph type="body" idx="1"/>
          </p:nvPr>
        </p:nvSpPr>
        <p:spPr>
          <a:xfrm>
            <a:off x="599757" y="1361293"/>
            <a:ext cx="9563579" cy="4660625"/>
          </a:xfrm>
          <a:prstGeom prst="rect">
            <a:avLst/>
          </a:prstGeom>
          <a:noFill/>
          <a:ln>
            <a:noFill/>
          </a:ln>
        </p:spPr>
        <p:txBody>
          <a:bodyPr spcFirstLastPara="1" wrap="square" lIns="0" tIns="0" rIns="72000" bIns="0" anchor="t" anchorCtr="0">
            <a:noAutofit/>
          </a:bodyPr>
          <a:lstStyle>
            <a:lvl1pPr marL="457200" marR="0" lvl="0" indent="-330200" algn="l">
              <a:lnSpc>
                <a:spcPct val="90000"/>
              </a:lnSpc>
              <a:spcBef>
                <a:spcPts val="2400"/>
              </a:spcBef>
              <a:spcAft>
                <a:spcPts val="0"/>
              </a:spcAft>
              <a:buClr>
                <a:schemeClr val="dk1"/>
              </a:buClr>
              <a:buSzPts val="1600"/>
              <a:buFont typeface="Arial"/>
              <a:buAutoNum type="arabicPeriod"/>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26"/>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26"/>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26"/>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idos (altern.)">
  <p:cSld name="Contenidos (altern.)">
    <p:spTree>
      <p:nvGrpSpPr>
        <p:cNvPr id="1" name="Shape 143"/>
        <p:cNvGrpSpPr/>
        <p:nvPr/>
      </p:nvGrpSpPr>
      <p:grpSpPr>
        <a:xfrm>
          <a:off x="0" y="0"/>
          <a:ext cx="0" cy="0"/>
          <a:chOff x="0" y="0"/>
          <a:chExt cx="0" cy="0"/>
        </a:xfrm>
      </p:grpSpPr>
      <p:sp>
        <p:nvSpPr>
          <p:cNvPr id="144" name="Google Shape;144;p27"/>
          <p:cNvSpPr txBox="1">
            <a:spLocks noGrp="1"/>
          </p:cNvSpPr>
          <p:nvPr>
            <p:ph type="title"/>
          </p:nvPr>
        </p:nvSpPr>
        <p:spPr>
          <a:xfrm>
            <a:off x="599755" y="320283"/>
            <a:ext cx="11422911"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45" name="Google Shape;145;p27"/>
          <p:cNvGrpSpPr/>
          <p:nvPr/>
        </p:nvGrpSpPr>
        <p:grpSpPr>
          <a:xfrm rot="10800000" flipH="1">
            <a:off x="164180" y="5311118"/>
            <a:ext cx="3094437" cy="822639"/>
            <a:chOff x="4846637" y="119557"/>
            <a:chExt cx="3783013" cy="1005693"/>
          </a:xfrm>
        </p:grpSpPr>
        <p:sp>
          <p:nvSpPr>
            <p:cNvPr id="146" name="Google Shape;146;p27"/>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2">
                <a:alphaModFix/>
              </a:blip>
              <a:stretch>
                <a:fillRect l="-223" r="-22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47" name="Google Shape;147;p27"/>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48" name="Google Shape;148;p27"/>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49" name="Google Shape;149;p27"/>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50" name="Google Shape;150;p27"/>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sp>
        <p:nvSpPr>
          <p:cNvPr id="151" name="Google Shape;151;p27"/>
          <p:cNvSpPr txBox="1">
            <a:spLocks noGrp="1"/>
          </p:cNvSpPr>
          <p:nvPr>
            <p:ph type="body" idx="1"/>
          </p:nvPr>
        </p:nvSpPr>
        <p:spPr>
          <a:xfrm>
            <a:off x="599757" y="1361293"/>
            <a:ext cx="9563579" cy="3746844"/>
          </a:xfrm>
          <a:prstGeom prst="rect">
            <a:avLst/>
          </a:prstGeom>
          <a:noFill/>
          <a:ln>
            <a:noFill/>
          </a:ln>
        </p:spPr>
        <p:txBody>
          <a:bodyPr spcFirstLastPara="1" wrap="square" lIns="0" tIns="0" rIns="72000" bIns="0" anchor="t" anchorCtr="0">
            <a:noAutofit/>
          </a:bodyPr>
          <a:lstStyle>
            <a:lvl1pPr marL="457200" marR="0" lvl="0" indent="-330200" algn="l">
              <a:lnSpc>
                <a:spcPct val="90000"/>
              </a:lnSpc>
              <a:spcBef>
                <a:spcPts val="2400"/>
              </a:spcBef>
              <a:spcAft>
                <a:spcPts val="0"/>
              </a:spcAft>
              <a:buClr>
                <a:schemeClr val="dk1"/>
              </a:buClr>
              <a:buSzPts val="1600"/>
              <a:buFont typeface="Arial"/>
              <a:buAutoNum type="arabicPeriod"/>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27"/>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27"/>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27"/>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ncabezado sección foto">
  <p:cSld name="Encabezado sección foto">
    <p:spTree>
      <p:nvGrpSpPr>
        <p:cNvPr id="1" name="Shape 155"/>
        <p:cNvGrpSpPr/>
        <p:nvPr/>
      </p:nvGrpSpPr>
      <p:grpSpPr>
        <a:xfrm>
          <a:off x="0" y="0"/>
          <a:ext cx="0" cy="0"/>
          <a:chOff x="0" y="0"/>
          <a:chExt cx="0" cy="0"/>
        </a:xfrm>
      </p:grpSpPr>
      <p:cxnSp>
        <p:nvCxnSpPr>
          <p:cNvPr id="156" name="Google Shape;156;p28"/>
          <p:cNvCxnSpPr/>
          <p:nvPr/>
        </p:nvCxnSpPr>
        <p:spPr>
          <a:xfrm>
            <a:off x="6070600" y="1244600"/>
            <a:ext cx="0" cy="914400"/>
          </a:xfrm>
          <a:prstGeom prst="straightConnector1">
            <a:avLst/>
          </a:prstGeom>
          <a:noFill/>
          <a:ln w="12700" cap="flat" cmpd="sng">
            <a:solidFill>
              <a:schemeClr val="accent1"/>
            </a:solidFill>
            <a:prstDash val="dash"/>
            <a:miter lim="800000"/>
            <a:headEnd type="none" w="sm" len="sm"/>
            <a:tailEnd type="triangle" w="lg" len="lg"/>
          </a:ln>
        </p:spPr>
      </p:cxnSp>
      <p:sp>
        <p:nvSpPr>
          <p:cNvPr id="157" name="Google Shape;157;p28"/>
          <p:cNvSpPr/>
          <p:nvPr/>
        </p:nvSpPr>
        <p:spPr>
          <a:xfrm>
            <a:off x="5101390" y="170887"/>
            <a:ext cx="1968500" cy="6740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1. Haga clic en este símbolo para añadir una nueva fotografía.</a:t>
            </a:r>
            <a:endParaRPr/>
          </a:p>
        </p:txBody>
      </p:sp>
      <p:sp>
        <p:nvSpPr>
          <p:cNvPr id="158" name="Google Shape;158;p28"/>
          <p:cNvSpPr/>
          <p:nvPr/>
        </p:nvSpPr>
        <p:spPr>
          <a:xfrm>
            <a:off x="7259623" y="170887"/>
            <a:ext cx="1968500" cy="6740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2. Para restablecer </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el diseño de la diapositiva:</a:t>
            </a:r>
            <a:endParaRPr/>
          </a:p>
        </p:txBody>
      </p:sp>
      <p:sp>
        <p:nvSpPr>
          <p:cNvPr id="159" name="Google Shape;159;p28"/>
          <p:cNvSpPr/>
          <p:nvPr/>
        </p:nvSpPr>
        <p:spPr>
          <a:xfrm>
            <a:off x="9618988" y="170887"/>
            <a:ext cx="2695785" cy="86793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3. En caso necesario, escoja una parte de la fotografía mediante “Recortar”.</a:t>
            </a:r>
            <a:br>
              <a:rPr lang="en-US" sz="1400">
                <a:solidFill>
                  <a:schemeClr val="dk1"/>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160" name="Google Shape;160;p28"/>
          <p:cNvSpPr txBox="1"/>
          <p:nvPr/>
        </p:nvSpPr>
        <p:spPr>
          <a:xfrm>
            <a:off x="-6054602" y="237067"/>
            <a:ext cx="5973110" cy="1200329"/>
          </a:xfrm>
          <a:prstGeom prst="rect">
            <a:avLst/>
          </a:prstGeom>
          <a:noFill/>
          <a:ln>
            <a:noFill/>
          </a:ln>
        </p:spPr>
        <p:txBody>
          <a:bodyPr spcFirstLastPara="1" wrap="square" lIns="91425" tIns="45700" rIns="91425" bIns="45700" anchor="t" anchorCtr="0">
            <a:spAutoFit/>
          </a:bodyPr>
          <a:lstStyle/>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Haga clic en la imagen que figura sobre la diapositiva.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Elimine la imagen mediante la tecla “Supr”.</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 Haga clic en el pequeño símbolo situado en el centro de la página.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Seleccione una fotografía.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“Inicio/Restablecer” para restablecer el diseño de la diapositiva.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En caso necesario, escoja una parte de la fotografía mediante “Formato/Recortar”.</a:t>
            </a:r>
            <a:endParaRPr/>
          </a:p>
        </p:txBody>
      </p:sp>
      <p:sp>
        <p:nvSpPr>
          <p:cNvPr id="161" name="Google Shape;161;p28"/>
          <p:cNvSpPr/>
          <p:nvPr/>
        </p:nvSpPr>
        <p:spPr>
          <a:xfrm rot="5400000">
            <a:off x="-222463" y="562187"/>
            <a:ext cx="281941" cy="60960"/>
          </a:xfrm>
          <a:prstGeom prst="triangl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162" name="Google Shape;162;p28" descr="Ein Bild, das Screenshot enthält.&#10;&#10;Automatisch generierte Beschreibung"/>
          <p:cNvPicPr preferRelativeResize="0"/>
          <p:nvPr/>
        </p:nvPicPr>
        <p:blipFill rotWithShape="1">
          <a:blip r:embed="rId2">
            <a:alphaModFix/>
          </a:blip>
          <a:srcRect l="27949" t="24404" r="52761"/>
          <a:stretch/>
        </p:blipFill>
        <p:spPr>
          <a:xfrm>
            <a:off x="9923387" y="1195292"/>
            <a:ext cx="569320" cy="650189"/>
          </a:xfrm>
          <a:prstGeom prst="rect">
            <a:avLst/>
          </a:prstGeom>
          <a:noFill/>
          <a:ln>
            <a:noFill/>
          </a:ln>
        </p:spPr>
      </p:pic>
      <p:pic>
        <p:nvPicPr>
          <p:cNvPr id="163" name="Google Shape;163;p28" descr="Ein Bild, das Screenshot enthält.&#10;&#10;Automatisch generierte Beschreibung"/>
          <p:cNvPicPr preferRelativeResize="0"/>
          <p:nvPr/>
        </p:nvPicPr>
        <p:blipFill rotWithShape="1">
          <a:blip r:embed="rId3">
            <a:alphaModFix/>
          </a:blip>
          <a:srcRect/>
          <a:stretch/>
        </p:blipFill>
        <p:spPr>
          <a:xfrm>
            <a:off x="7396599" y="1034676"/>
            <a:ext cx="2117468" cy="866995"/>
          </a:xfrm>
          <a:prstGeom prst="rect">
            <a:avLst/>
          </a:prstGeom>
          <a:noFill/>
          <a:ln>
            <a:noFill/>
          </a:ln>
        </p:spPr>
      </p:pic>
      <p:sp>
        <p:nvSpPr>
          <p:cNvPr id="164" name="Google Shape;164;p28"/>
          <p:cNvSpPr/>
          <p:nvPr/>
        </p:nvSpPr>
        <p:spPr>
          <a:xfrm>
            <a:off x="8723335" y="1492653"/>
            <a:ext cx="748399" cy="239948"/>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65" name="Google Shape;165;p28"/>
          <p:cNvSpPr/>
          <p:nvPr/>
        </p:nvSpPr>
        <p:spPr>
          <a:xfrm>
            <a:off x="9976555" y="1279678"/>
            <a:ext cx="446293" cy="450849"/>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66" name="Google Shape;166;p28"/>
          <p:cNvSpPr>
            <a:spLocks noGrp="1"/>
          </p:cNvSpPr>
          <p:nvPr>
            <p:ph type="pic" idx="2"/>
          </p:nvPr>
        </p:nvSpPr>
        <p:spPr>
          <a:xfrm>
            <a:off x="164181" y="165100"/>
            <a:ext cx="11858487" cy="5968659"/>
          </a:xfrm>
          <a:prstGeom prst="rect">
            <a:avLst/>
          </a:prstGeom>
          <a:noFill/>
          <a:ln>
            <a:noFill/>
          </a:ln>
        </p:spPr>
        <p:txBody>
          <a:bodyPr spcFirstLastPara="1" wrap="square" lIns="0" tIns="720000" rIns="0" bIns="0" anchor="t" anchorCtr="0">
            <a:noAutofit/>
          </a:bodyPr>
          <a:lstStyle>
            <a:lvl1pPr marR="0" lvl="0" algn="ctr" rtl="0">
              <a:lnSpc>
                <a:spcPct val="90000"/>
              </a:lnSpc>
              <a:spcBef>
                <a:spcPts val="0"/>
              </a:spcBef>
              <a:spcAft>
                <a:spcPts val="0"/>
              </a:spcAft>
              <a:buClr>
                <a:schemeClr val="accent1"/>
              </a:buClr>
              <a:buSzPts val="667"/>
              <a:buFont typeface="Arial"/>
              <a:buNone/>
              <a:defRPr sz="667" b="0" i="0" u="none" strike="noStrike" cap="none">
                <a:solidFill>
                  <a:schemeClr val="accent1"/>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7" name="Google Shape;167;p28"/>
          <p:cNvSpPr txBox="1">
            <a:spLocks noGrp="1"/>
          </p:cNvSpPr>
          <p:nvPr>
            <p:ph type="title"/>
          </p:nvPr>
        </p:nvSpPr>
        <p:spPr>
          <a:xfrm>
            <a:off x="164181" y="2093674"/>
            <a:ext cx="11858487" cy="4040085"/>
          </a:xfrm>
          <a:prstGeom prst="rect">
            <a:avLst/>
          </a:prstGeom>
          <a:blipFill rotWithShape="1">
            <a:blip r:embed="rId4">
              <a:alphaModFix amt="80000"/>
            </a:blip>
            <a:stretch>
              <a:fillRect l="-9" r="-8"/>
            </a:stretch>
          </a:blipFill>
          <a:ln>
            <a:noFill/>
          </a:ln>
        </p:spPr>
        <p:txBody>
          <a:bodyPr spcFirstLastPara="1" wrap="square" lIns="576000" tIns="0" rIns="72000" bIns="1036800" anchor="b" anchorCtr="0">
            <a:no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68" name="Google Shape;168;p28" descr="Ein Bild, das Wand, Gebäude enthält.&#10;&#10;Automatisch generierte Beschreibung"/>
          <p:cNvPicPr preferRelativeResize="0"/>
          <p:nvPr/>
        </p:nvPicPr>
        <p:blipFill rotWithShape="1">
          <a:blip r:embed="rId5">
            <a:alphaModFix/>
          </a:blip>
          <a:srcRect/>
          <a:stretch/>
        </p:blipFill>
        <p:spPr>
          <a:xfrm>
            <a:off x="9996030" y="1966807"/>
            <a:ext cx="1662545" cy="1147156"/>
          </a:xfrm>
          <a:prstGeom prst="rect">
            <a:avLst/>
          </a:prstGeom>
          <a:noFill/>
          <a:ln>
            <a:noFill/>
          </a:ln>
        </p:spPr>
      </p:pic>
      <p:sp>
        <p:nvSpPr>
          <p:cNvPr id="169" name="Google Shape;169;p28"/>
          <p:cNvSpPr txBox="1">
            <a:spLocks noGrp="1"/>
          </p:cNvSpPr>
          <p:nvPr>
            <p:ph type="body" idx="1"/>
          </p:nvPr>
        </p:nvSpPr>
        <p:spPr>
          <a:xfrm>
            <a:off x="933131" y="4938863"/>
            <a:ext cx="10627783" cy="292388"/>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p28"/>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28"/>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28"/>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Encabezado sección (altern.)">
  <p:cSld name="Encabezado sección (altern.)">
    <p:spTree>
      <p:nvGrpSpPr>
        <p:cNvPr id="1" name="Shape 173"/>
        <p:cNvGrpSpPr/>
        <p:nvPr/>
      </p:nvGrpSpPr>
      <p:grpSpPr>
        <a:xfrm>
          <a:off x="0" y="0"/>
          <a:ext cx="0" cy="0"/>
          <a:chOff x="0" y="0"/>
          <a:chExt cx="0" cy="0"/>
        </a:xfrm>
      </p:grpSpPr>
      <p:sp>
        <p:nvSpPr>
          <p:cNvPr id="174" name="Google Shape;174;p29"/>
          <p:cNvSpPr txBox="1">
            <a:spLocks noGrp="1"/>
          </p:cNvSpPr>
          <p:nvPr>
            <p:ph type="body" idx="1"/>
          </p:nvPr>
        </p:nvSpPr>
        <p:spPr>
          <a:xfrm>
            <a:off x="933131" y="3700611"/>
            <a:ext cx="10627783" cy="292388"/>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29"/>
          <p:cNvSpPr txBox="1">
            <a:spLocks noGrp="1"/>
          </p:cNvSpPr>
          <p:nvPr>
            <p:ph type="title"/>
          </p:nvPr>
        </p:nvSpPr>
        <p:spPr>
          <a:xfrm>
            <a:off x="933131" y="2542198"/>
            <a:ext cx="10628948" cy="960263"/>
          </a:xfrm>
          <a:prstGeom prst="rect">
            <a:avLst/>
          </a:prstGeom>
          <a:noFill/>
          <a:ln>
            <a:noFill/>
          </a:ln>
        </p:spPr>
        <p:txBody>
          <a:bodyPr spcFirstLastPara="1" wrap="square" lIns="0" tIns="0" rIns="72000" bIns="0" anchor="b" anchorCtr="0">
            <a:sp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76" name="Google Shape;176;p29"/>
          <p:cNvGrpSpPr/>
          <p:nvPr/>
        </p:nvGrpSpPr>
        <p:grpSpPr>
          <a:xfrm>
            <a:off x="164181" y="165101"/>
            <a:ext cx="5044017" cy="1340924"/>
            <a:chOff x="4846637" y="119557"/>
            <a:chExt cx="3783013" cy="1005693"/>
          </a:xfrm>
        </p:grpSpPr>
        <p:sp>
          <p:nvSpPr>
            <p:cNvPr id="177" name="Google Shape;177;p29"/>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2">
                <a:alphaModFix/>
              </a:blip>
              <a:stretch>
                <a:fillRect l="-223" r="-22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78" name="Google Shape;178;p29"/>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79" name="Google Shape;179;p29"/>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80" name="Google Shape;180;p29"/>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81" name="Google Shape;181;p29"/>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sp>
        <p:nvSpPr>
          <p:cNvPr id="182" name="Google Shape;182;p29"/>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29"/>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29"/>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ntermediate slide, b/w visual">
  <p:cSld name="Intermediate slide, b/w visual">
    <p:spTree>
      <p:nvGrpSpPr>
        <p:cNvPr id="1" name="Shape 185"/>
        <p:cNvGrpSpPr/>
        <p:nvPr/>
      </p:nvGrpSpPr>
      <p:grpSpPr>
        <a:xfrm>
          <a:off x="0" y="0"/>
          <a:ext cx="0" cy="0"/>
          <a:chOff x="0" y="0"/>
          <a:chExt cx="0" cy="0"/>
        </a:xfrm>
      </p:grpSpPr>
      <p:pic>
        <p:nvPicPr>
          <p:cNvPr id="186" name="Google Shape;186;p30"/>
          <p:cNvPicPr preferRelativeResize="0"/>
          <p:nvPr/>
        </p:nvPicPr>
        <p:blipFill rotWithShape="1">
          <a:blip r:embed="rId2">
            <a:alphaModFix/>
          </a:blip>
          <a:srcRect t="233" b="7465"/>
          <a:stretch/>
        </p:blipFill>
        <p:spPr>
          <a:xfrm>
            <a:off x="164181" y="165100"/>
            <a:ext cx="11858487" cy="5968659"/>
          </a:xfrm>
          <a:prstGeom prst="rect">
            <a:avLst/>
          </a:prstGeom>
          <a:noFill/>
          <a:ln>
            <a:noFill/>
          </a:ln>
        </p:spPr>
      </p:pic>
      <p:sp>
        <p:nvSpPr>
          <p:cNvPr id="187" name="Google Shape;187;p30"/>
          <p:cNvSpPr/>
          <p:nvPr/>
        </p:nvSpPr>
        <p:spPr>
          <a:xfrm>
            <a:off x="164181" y="165100"/>
            <a:ext cx="11858487" cy="5968659"/>
          </a:xfrm>
          <a:prstGeom prst="rect">
            <a:avLst/>
          </a:prstGeom>
          <a:solidFill>
            <a:schemeClr val="lt1">
              <a:alpha val="69803"/>
            </a:schemeClr>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88" name="Google Shape;188;p30"/>
          <p:cNvSpPr txBox="1">
            <a:spLocks noGrp="1"/>
          </p:cNvSpPr>
          <p:nvPr>
            <p:ph type="title"/>
          </p:nvPr>
        </p:nvSpPr>
        <p:spPr>
          <a:xfrm>
            <a:off x="1114266" y="2717804"/>
            <a:ext cx="9963469" cy="545727"/>
          </a:xfrm>
          <a:prstGeom prst="rect">
            <a:avLst/>
          </a:prstGeom>
          <a:noFill/>
          <a:ln>
            <a:noFill/>
          </a:ln>
        </p:spPr>
        <p:txBody>
          <a:bodyPr spcFirstLastPara="1" wrap="square" lIns="0" tIns="0" rIns="72000" bIns="0" anchor="ctr" anchorCtr="0">
            <a:spAutoFit/>
          </a:bodyPr>
          <a:lstStyle>
            <a:lvl1pPr lvl="0" algn="ctr">
              <a:lnSpc>
                <a:spcPct val="95000"/>
              </a:lnSpc>
              <a:spcBef>
                <a:spcPts val="1600"/>
              </a:spcBef>
              <a:spcAft>
                <a:spcPts val="0"/>
              </a:spcAft>
              <a:buClr>
                <a:schemeClr val="dk1"/>
              </a:buClr>
              <a:buSzPts val="3467"/>
              <a:buFont typeface="Arial"/>
              <a:buNone/>
              <a:defRPr sz="3466"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9" name="Google Shape;189;p30"/>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30"/>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30"/>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ap. intermedia en blanco (altern.)">
  <p:cSld name="Diap. intermedia en blanco (altern.)">
    <p:spTree>
      <p:nvGrpSpPr>
        <p:cNvPr id="1" name="Shape 192"/>
        <p:cNvGrpSpPr/>
        <p:nvPr/>
      </p:nvGrpSpPr>
      <p:grpSpPr>
        <a:xfrm>
          <a:off x="0" y="0"/>
          <a:ext cx="0" cy="0"/>
          <a:chOff x="0" y="0"/>
          <a:chExt cx="0" cy="0"/>
        </a:xfrm>
      </p:grpSpPr>
      <p:sp>
        <p:nvSpPr>
          <p:cNvPr id="193" name="Google Shape;193;p31"/>
          <p:cNvSpPr txBox="1">
            <a:spLocks noGrp="1"/>
          </p:cNvSpPr>
          <p:nvPr>
            <p:ph type="title"/>
          </p:nvPr>
        </p:nvSpPr>
        <p:spPr>
          <a:xfrm>
            <a:off x="1114266" y="2717804"/>
            <a:ext cx="9963469" cy="545727"/>
          </a:xfrm>
          <a:prstGeom prst="rect">
            <a:avLst/>
          </a:prstGeom>
          <a:noFill/>
          <a:ln>
            <a:noFill/>
          </a:ln>
        </p:spPr>
        <p:txBody>
          <a:bodyPr spcFirstLastPara="1" wrap="square" lIns="0" tIns="0" rIns="72000" bIns="0" anchor="ctr" anchorCtr="0">
            <a:spAutoFit/>
          </a:bodyPr>
          <a:lstStyle>
            <a:lvl1pPr lvl="0" algn="ctr">
              <a:lnSpc>
                <a:spcPct val="95000"/>
              </a:lnSpc>
              <a:spcBef>
                <a:spcPts val="1600"/>
              </a:spcBef>
              <a:spcAft>
                <a:spcPts val="0"/>
              </a:spcAft>
              <a:buClr>
                <a:schemeClr val="dk1"/>
              </a:buClr>
              <a:buSzPts val="3467"/>
              <a:buFont typeface="Arial"/>
              <a:buNone/>
              <a:defRPr sz="3466"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94" name="Google Shape;194;p31"/>
          <p:cNvGrpSpPr/>
          <p:nvPr/>
        </p:nvGrpSpPr>
        <p:grpSpPr>
          <a:xfrm rot="10800000" flipH="1">
            <a:off x="164179" y="4525210"/>
            <a:ext cx="6050711" cy="1608548"/>
            <a:chOff x="4846637" y="119557"/>
            <a:chExt cx="3783013" cy="1005693"/>
          </a:xfrm>
        </p:grpSpPr>
        <p:sp>
          <p:nvSpPr>
            <p:cNvPr id="195" name="Google Shape;195;p31"/>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2">
                <a:alphaModFix/>
              </a:blip>
              <a:stretch>
                <a:fillRect l="-223" r="-22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96" name="Google Shape;196;p31"/>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97" name="Google Shape;197;p31"/>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98" name="Google Shape;198;p31"/>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99" name="Google Shape;199;p31"/>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grpSp>
        <p:nvGrpSpPr>
          <p:cNvPr id="200" name="Google Shape;200;p31"/>
          <p:cNvGrpSpPr/>
          <p:nvPr/>
        </p:nvGrpSpPr>
        <p:grpSpPr>
          <a:xfrm flipH="1">
            <a:off x="8934717" y="165100"/>
            <a:ext cx="3087951" cy="820915"/>
            <a:chOff x="4846637" y="119557"/>
            <a:chExt cx="3783013" cy="1005693"/>
          </a:xfrm>
        </p:grpSpPr>
        <p:sp>
          <p:nvSpPr>
            <p:cNvPr id="201" name="Google Shape;201;p31"/>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2">
                <a:alphaModFix/>
              </a:blip>
              <a:stretch>
                <a:fillRect l="-223" r="-22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02" name="Google Shape;202;p31"/>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03" name="Google Shape;203;p31"/>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04" name="Google Shape;204;p31"/>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05" name="Google Shape;205;p31"/>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sp>
        <p:nvSpPr>
          <p:cNvPr id="206" name="Google Shape;206;p31"/>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31"/>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31"/>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ap. intermedia foto">
  <p:cSld name="Diap. intermedia foto">
    <p:spTree>
      <p:nvGrpSpPr>
        <p:cNvPr id="1" name="Shape 209"/>
        <p:cNvGrpSpPr/>
        <p:nvPr/>
      </p:nvGrpSpPr>
      <p:grpSpPr>
        <a:xfrm>
          <a:off x="0" y="0"/>
          <a:ext cx="0" cy="0"/>
          <a:chOff x="0" y="0"/>
          <a:chExt cx="0" cy="0"/>
        </a:xfrm>
      </p:grpSpPr>
      <p:cxnSp>
        <p:nvCxnSpPr>
          <p:cNvPr id="210" name="Google Shape;210;p32"/>
          <p:cNvCxnSpPr/>
          <p:nvPr/>
        </p:nvCxnSpPr>
        <p:spPr>
          <a:xfrm>
            <a:off x="6070600" y="1244600"/>
            <a:ext cx="0" cy="914400"/>
          </a:xfrm>
          <a:prstGeom prst="straightConnector1">
            <a:avLst/>
          </a:prstGeom>
          <a:noFill/>
          <a:ln w="12700" cap="flat" cmpd="sng">
            <a:solidFill>
              <a:schemeClr val="accent1"/>
            </a:solidFill>
            <a:prstDash val="dash"/>
            <a:miter lim="800000"/>
            <a:headEnd type="none" w="sm" len="sm"/>
            <a:tailEnd type="triangle" w="lg" len="lg"/>
          </a:ln>
        </p:spPr>
      </p:cxnSp>
      <p:sp>
        <p:nvSpPr>
          <p:cNvPr id="211" name="Google Shape;211;p32"/>
          <p:cNvSpPr/>
          <p:nvPr/>
        </p:nvSpPr>
        <p:spPr>
          <a:xfrm>
            <a:off x="5101390" y="170887"/>
            <a:ext cx="1968500" cy="6740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1. Haga clic en este símbolo para añadir una nueva fotografía.</a:t>
            </a:r>
            <a:endParaRPr/>
          </a:p>
        </p:txBody>
      </p:sp>
      <p:sp>
        <p:nvSpPr>
          <p:cNvPr id="212" name="Google Shape;212;p32"/>
          <p:cNvSpPr/>
          <p:nvPr/>
        </p:nvSpPr>
        <p:spPr>
          <a:xfrm>
            <a:off x="7259623" y="170887"/>
            <a:ext cx="1968500" cy="6740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2. Para restablecer </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el diseño de la diapositiva:</a:t>
            </a:r>
            <a:endParaRPr/>
          </a:p>
        </p:txBody>
      </p:sp>
      <p:sp>
        <p:nvSpPr>
          <p:cNvPr id="213" name="Google Shape;213;p32"/>
          <p:cNvSpPr/>
          <p:nvPr/>
        </p:nvSpPr>
        <p:spPr>
          <a:xfrm>
            <a:off x="9618988" y="170887"/>
            <a:ext cx="2695785" cy="86793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3. En caso necesario, escoja una parte de la fotografía mediante “Recortar”.</a:t>
            </a:r>
            <a:br>
              <a:rPr lang="en-US" sz="1400">
                <a:solidFill>
                  <a:schemeClr val="dk1"/>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214" name="Google Shape;214;p32"/>
          <p:cNvSpPr txBox="1"/>
          <p:nvPr/>
        </p:nvSpPr>
        <p:spPr>
          <a:xfrm>
            <a:off x="-6054602" y="237067"/>
            <a:ext cx="5973110" cy="1200329"/>
          </a:xfrm>
          <a:prstGeom prst="rect">
            <a:avLst/>
          </a:prstGeom>
          <a:noFill/>
          <a:ln>
            <a:noFill/>
          </a:ln>
        </p:spPr>
        <p:txBody>
          <a:bodyPr spcFirstLastPara="1" wrap="square" lIns="91425" tIns="45700" rIns="91425" bIns="45700" anchor="t" anchorCtr="0">
            <a:spAutoFit/>
          </a:bodyPr>
          <a:lstStyle/>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Haga clic en la imagen que figura sobre la diapositiva.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Elimine la imagen mediante la tecla “Supr”.</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 Haga clic en el pequeño símbolo situado en el centro de la página.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Seleccione una fotografía.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“Inicio/Restablecer” para restablecer el diseño de la diapositiva.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En caso necesario, escoja una parte de la fotografía mediante “Formato/Recortar”.</a:t>
            </a:r>
            <a:endParaRPr/>
          </a:p>
        </p:txBody>
      </p:sp>
      <p:sp>
        <p:nvSpPr>
          <p:cNvPr id="215" name="Google Shape;215;p32"/>
          <p:cNvSpPr/>
          <p:nvPr/>
        </p:nvSpPr>
        <p:spPr>
          <a:xfrm rot="5400000">
            <a:off x="-222463" y="562187"/>
            <a:ext cx="281941" cy="60960"/>
          </a:xfrm>
          <a:prstGeom prst="triangl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216" name="Google Shape;216;p32" descr="Ein Bild, das Screenshot enthält.&#10;&#10;Automatisch generierte Beschreibung"/>
          <p:cNvPicPr preferRelativeResize="0"/>
          <p:nvPr/>
        </p:nvPicPr>
        <p:blipFill rotWithShape="1">
          <a:blip r:embed="rId2">
            <a:alphaModFix/>
          </a:blip>
          <a:srcRect l="27949" t="24404" r="52761"/>
          <a:stretch/>
        </p:blipFill>
        <p:spPr>
          <a:xfrm>
            <a:off x="9923387" y="1195292"/>
            <a:ext cx="569320" cy="650189"/>
          </a:xfrm>
          <a:prstGeom prst="rect">
            <a:avLst/>
          </a:prstGeom>
          <a:noFill/>
          <a:ln>
            <a:noFill/>
          </a:ln>
        </p:spPr>
      </p:pic>
      <p:pic>
        <p:nvPicPr>
          <p:cNvPr id="217" name="Google Shape;217;p32" descr="Ein Bild, das Screenshot enthält.&#10;&#10;Automatisch generierte Beschreibung"/>
          <p:cNvPicPr preferRelativeResize="0"/>
          <p:nvPr/>
        </p:nvPicPr>
        <p:blipFill rotWithShape="1">
          <a:blip r:embed="rId3">
            <a:alphaModFix/>
          </a:blip>
          <a:srcRect/>
          <a:stretch/>
        </p:blipFill>
        <p:spPr>
          <a:xfrm>
            <a:off x="7396599" y="1034676"/>
            <a:ext cx="2117468" cy="866995"/>
          </a:xfrm>
          <a:prstGeom prst="rect">
            <a:avLst/>
          </a:prstGeom>
          <a:noFill/>
          <a:ln>
            <a:noFill/>
          </a:ln>
        </p:spPr>
      </p:pic>
      <p:sp>
        <p:nvSpPr>
          <p:cNvPr id="218" name="Google Shape;218;p32"/>
          <p:cNvSpPr/>
          <p:nvPr/>
        </p:nvSpPr>
        <p:spPr>
          <a:xfrm>
            <a:off x="8723335" y="1492653"/>
            <a:ext cx="748399" cy="239948"/>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19" name="Google Shape;219;p32"/>
          <p:cNvSpPr/>
          <p:nvPr/>
        </p:nvSpPr>
        <p:spPr>
          <a:xfrm>
            <a:off x="9976555" y="1279678"/>
            <a:ext cx="446293" cy="450849"/>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20" name="Google Shape;220;p32"/>
          <p:cNvSpPr>
            <a:spLocks noGrp="1"/>
          </p:cNvSpPr>
          <p:nvPr>
            <p:ph type="pic" idx="2"/>
          </p:nvPr>
        </p:nvSpPr>
        <p:spPr>
          <a:xfrm>
            <a:off x="164181" y="165100"/>
            <a:ext cx="11858487" cy="5968659"/>
          </a:xfrm>
          <a:prstGeom prst="rect">
            <a:avLst/>
          </a:prstGeom>
          <a:noFill/>
          <a:ln>
            <a:noFill/>
          </a:ln>
        </p:spPr>
        <p:txBody>
          <a:bodyPr spcFirstLastPara="1" wrap="square" lIns="0" tIns="720000" rIns="0" bIns="0" anchor="t" anchorCtr="0">
            <a:noAutofit/>
          </a:bodyPr>
          <a:lstStyle>
            <a:lvl1pPr marR="0" lvl="0" algn="ctr" rtl="0">
              <a:lnSpc>
                <a:spcPct val="90000"/>
              </a:lnSpc>
              <a:spcBef>
                <a:spcPts val="0"/>
              </a:spcBef>
              <a:spcAft>
                <a:spcPts val="0"/>
              </a:spcAft>
              <a:buClr>
                <a:schemeClr val="accent1"/>
              </a:buClr>
              <a:buSzPts val="667"/>
              <a:buFont typeface="Arial"/>
              <a:buNone/>
              <a:defRPr sz="667" b="0" i="0" u="none" strike="noStrike" cap="none">
                <a:solidFill>
                  <a:schemeClr val="accent1"/>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1" name="Google Shape;221;p32"/>
          <p:cNvSpPr txBox="1">
            <a:spLocks noGrp="1"/>
          </p:cNvSpPr>
          <p:nvPr>
            <p:ph type="title"/>
          </p:nvPr>
        </p:nvSpPr>
        <p:spPr>
          <a:xfrm>
            <a:off x="164181" y="2093674"/>
            <a:ext cx="11858487" cy="4040085"/>
          </a:xfrm>
          <a:prstGeom prst="rect">
            <a:avLst/>
          </a:prstGeom>
          <a:blipFill rotWithShape="1">
            <a:blip r:embed="rId4">
              <a:alphaModFix amt="80000"/>
            </a:blip>
            <a:stretch>
              <a:fillRect l="-9" r="-8"/>
            </a:stretch>
          </a:blipFill>
          <a:ln>
            <a:noFill/>
          </a:ln>
        </p:spPr>
        <p:txBody>
          <a:bodyPr spcFirstLastPara="1" wrap="square" lIns="900000" tIns="0" rIns="72000" bIns="684000" anchor="b" anchorCtr="0">
            <a:noAutofit/>
          </a:bodyPr>
          <a:lstStyle>
            <a:lvl1pPr lvl="0" algn="l">
              <a:lnSpc>
                <a:spcPct val="90000"/>
              </a:lnSpc>
              <a:spcBef>
                <a:spcPts val="0"/>
              </a:spcBef>
              <a:spcAft>
                <a:spcPts val="0"/>
              </a:spcAft>
              <a:buClr>
                <a:schemeClr val="dk1"/>
              </a:buClr>
              <a:buSzPts val="3467"/>
              <a:buFont typeface="Arial"/>
              <a:buNone/>
              <a:defRPr sz="3466"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22" name="Google Shape;222;p32" descr="Ein Bild, das Wand, Gebäude enthält.&#10;&#10;Automatisch generierte Beschreibung"/>
          <p:cNvPicPr preferRelativeResize="0"/>
          <p:nvPr/>
        </p:nvPicPr>
        <p:blipFill rotWithShape="1">
          <a:blip r:embed="rId5">
            <a:alphaModFix/>
          </a:blip>
          <a:srcRect/>
          <a:stretch/>
        </p:blipFill>
        <p:spPr>
          <a:xfrm>
            <a:off x="9996030" y="1966807"/>
            <a:ext cx="1662545" cy="1147156"/>
          </a:xfrm>
          <a:prstGeom prst="rect">
            <a:avLst/>
          </a:prstGeom>
          <a:noFill/>
          <a:ln>
            <a:noFill/>
          </a:ln>
        </p:spPr>
      </p:pic>
      <p:sp>
        <p:nvSpPr>
          <p:cNvPr id="223" name="Google Shape;223;p32"/>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32"/>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32"/>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ap. texto estándar">
  <p:cSld name="Diap. texto estándar">
    <p:spTree>
      <p:nvGrpSpPr>
        <p:cNvPr id="1" name="Shape 226"/>
        <p:cNvGrpSpPr/>
        <p:nvPr/>
      </p:nvGrpSpPr>
      <p:grpSpPr>
        <a:xfrm>
          <a:off x="0" y="0"/>
          <a:ext cx="0" cy="0"/>
          <a:chOff x="0" y="0"/>
          <a:chExt cx="0" cy="0"/>
        </a:xfrm>
      </p:grpSpPr>
      <p:sp>
        <p:nvSpPr>
          <p:cNvPr id="227" name="Google Shape;227;p33"/>
          <p:cNvSpPr txBox="1">
            <a:spLocks noGrp="1"/>
          </p:cNvSpPr>
          <p:nvPr>
            <p:ph type="body" idx="1"/>
          </p:nvPr>
        </p:nvSpPr>
        <p:spPr>
          <a:xfrm>
            <a:off x="599757" y="1361293"/>
            <a:ext cx="9563579" cy="466062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33"/>
          <p:cNvSpPr txBox="1">
            <a:spLocks noGrp="1"/>
          </p:cNvSpPr>
          <p:nvPr>
            <p:ph type="title"/>
          </p:nvPr>
        </p:nvSpPr>
        <p:spPr>
          <a:xfrm>
            <a:off x="599755" y="320283"/>
            <a:ext cx="11422911"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9" name="Google Shape;229;p33"/>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33"/>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33"/>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 texto 1 foto">
  <p:cSld name="Diap. texto 1 foto">
    <p:spTree>
      <p:nvGrpSpPr>
        <p:cNvPr id="1" name="Shape 27"/>
        <p:cNvGrpSpPr/>
        <p:nvPr/>
      </p:nvGrpSpPr>
      <p:grpSpPr>
        <a:xfrm>
          <a:off x="0" y="0"/>
          <a:ext cx="0" cy="0"/>
          <a:chOff x="0" y="0"/>
          <a:chExt cx="0" cy="0"/>
        </a:xfrm>
      </p:grpSpPr>
      <p:sp>
        <p:nvSpPr>
          <p:cNvPr id="28" name="Google Shape;28;p16"/>
          <p:cNvSpPr>
            <a:spLocks noGrp="1"/>
          </p:cNvSpPr>
          <p:nvPr>
            <p:ph type="pic" idx="2"/>
          </p:nvPr>
        </p:nvSpPr>
        <p:spPr>
          <a:xfrm>
            <a:off x="7371926" y="167506"/>
            <a:ext cx="4653681" cy="5966593"/>
          </a:xfrm>
          <a:prstGeom prst="rect">
            <a:avLst/>
          </a:prstGeom>
          <a:solidFill>
            <a:schemeClr val="lt2"/>
          </a:solidFill>
          <a:ln>
            <a:noFill/>
          </a:ln>
        </p:spPr>
        <p:txBody>
          <a:bodyPr spcFirstLastPara="1" wrap="square" lIns="0" tIns="1440000" rIns="72000" bIns="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 name="Google Shape;29;p16"/>
          <p:cNvSpPr txBox="1">
            <a:spLocks noGrp="1"/>
          </p:cNvSpPr>
          <p:nvPr>
            <p:ph type="body" idx="1"/>
          </p:nvPr>
        </p:nvSpPr>
        <p:spPr>
          <a:xfrm>
            <a:off x="599758" y="1361291"/>
            <a:ext cx="6452845" cy="4772808"/>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16"/>
          <p:cNvSpPr txBox="1">
            <a:spLocks noGrp="1"/>
          </p:cNvSpPr>
          <p:nvPr>
            <p:ph type="title"/>
          </p:nvPr>
        </p:nvSpPr>
        <p:spPr>
          <a:xfrm>
            <a:off x="599756" y="320283"/>
            <a:ext cx="6452845"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6"/>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6"/>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6"/>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ap. texto estándar subtítulo">
  <p:cSld name="Diap. texto estándar subtítulo">
    <p:spTree>
      <p:nvGrpSpPr>
        <p:cNvPr id="1" name="Shape 232"/>
        <p:cNvGrpSpPr/>
        <p:nvPr/>
      </p:nvGrpSpPr>
      <p:grpSpPr>
        <a:xfrm>
          <a:off x="0" y="0"/>
          <a:ext cx="0" cy="0"/>
          <a:chOff x="0" y="0"/>
          <a:chExt cx="0" cy="0"/>
        </a:xfrm>
      </p:grpSpPr>
      <p:sp>
        <p:nvSpPr>
          <p:cNvPr id="233" name="Google Shape;233;p34"/>
          <p:cNvSpPr txBox="1">
            <a:spLocks noGrp="1"/>
          </p:cNvSpPr>
          <p:nvPr>
            <p:ph type="title"/>
          </p:nvPr>
        </p:nvSpPr>
        <p:spPr>
          <a:xfrm>
            <a:off x="599755" y="352037"/>
            <a:ext cx="11422911" cy="360753"/>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4" name="Google Shape;234;p34"/>
          <p:cNvSpPr txBox="1">
            <a:spLocks noGrp="1"/>
          </p:cNvSpPr>
          <p:nvPr>
            <p:ph type="body" idx="1"/>
          </p:nvPr>
        </p:nvSpPr>
        <p:spPr>
          <a:xfrm>
            <a:off x="599018" y="774701"/>
            <a:ext cx="11423649" cy="501651"/>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867"/>
              <a:buNone/>
              <a:defRPr sz="1867" b="0" cap="none">
                <a:latin typeface="Arial"/>
                <a:ea typeface="Arial"/>
                <a:cs typeface="Arial"/>
                <a:sym typeface="Arial"/>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34"/>
          <p:cNvSpPr txBox="1">
            <a:spLocks noGrp="1"/>
          </p:cNvSpPr>
          <p:nvPr>
            <p:ph type="body" idx="2"/>
          </p:nvPr>
        </p:nvSpPr>
        <p:spPr>
          <a:xfrm>
            <a:off x="599757" y="1361293"/>
            <a:ext cx="9563577" cy="466062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6" name="Google Shape;236;p34"/>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34"/>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34"/>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ap. texto estándar (altern.)">
  <p:cSld name="Diap. texto estándar (altern.)">
    <p:spTree>
      <p:nvGrpSpPr>
        <p:cNvPr id="1" name="Shape 239"/>
        <p:cNvGrpSpPr/>
        <p:nvPr/>
      </p:nvGrpSpPr>
      <p:grpSpPr>
        <a:xfrm>
          <a:off x="0" y="0"/>
          <a:ext cx="0" cy="0"/>
          <a:chOff x="0" y="0"/>
          <a:chExt cx="0" cy="0"/>
        </a:xfrm>
      </p:grpSpPr>
      <p:sp>
        <p:nvSpPr>
          <p:cNvPr id="240" name="Google Shape;240;p35"/>
          <p:cNvSpPr txBox="1">
            <a:spLocks noGrp="1"/>
          </p:cNvSpPr>
          <p:nvPr>
            <p:ph type="body" idx="1"/>
          </p:nvPr>
        </p:nvSpPr>
        <p:spPr>
          <a:xfrm>
            <a:off x="599757" y="1361292"/>
            <a:ext cx="9563579" cy="3786443"/>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1" name="Google Shape;241;p35"/>
          <p:cNvSpPr txBox="1">
            <a:spLocks noGrp="1"/>
          </p:cNvSpPr>
          <p:nvPr>
            <p:ph type="title"/>
          </p:nvPr>
        </p:nvSpPr>
        <p:spPr>
          <a:xfrm>
            <a:off x="599755" y="320283"/>
            <a:ext cx="11422911"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242" name="Google Shape;242;p35"/>
          <p:cNvGrpSpPr/>
          <p:nvPr/>
        </p:nvGrpSpPr>
        <p:grpSpPr>
          <a:xfrm rot="10800000" flipH="1">
            <a:off x="164180" y="5311118"/>
            <a:ext cx="3094437" cy="822639"/>
            <a:chOff x="4846637" y="119557"/>
            <a:chExt cx="3783013" cy="1005693"/>
          </a:xfrm>
        </p:grpSpPr>
        <p:sp>
          <p:nvSpPr>
            <p:cNvPr id="243" name="Google Shape;243;p35"/>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2">
                <a:alphaModFix/>
              </a:blip>
              <a:stretch>
                <a:fillRect l="-223" r="-22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44" name="Google Shape;244;p35"/>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45" name="Google Shape;245;p35"/>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46" name="Google Shape;246;p35"/>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47" name="Google Shape;247;p35"/>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sp>
        <p:nvSpPr>
          <p:cNvPr id="248" name="Google Shape;248;p35"/>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 name="Google Shape;249;p35"/>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35"/>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ap. texto 2 columnas">
  <p:cSld name="Diap. texto 2 columnas">
    <p:spTree>
      <p:nvGrpSpPr>
        <p:cNvPr id="1" name="Shape 251"/>
        <p:cNvGrpSpPr/>
        <p:nvPr/>
      </p:nvGrpSpPr>
      <p:grpSpPr>
        <a:xfrm>
          <a:off x="0" y="0"/>
          <a:ext cx="0" cy="0"/>
          <a:chOff x="0" y="0"/>
          <a:chExt cx="0" cy="0"/>
        </a:xfrm>
      </p:grpSpPr>
      <p:sp>
        <p:nvSpPr>
          <p:cNvPr id="252" name="Google Shape;252;p36"/>
          <p:cNvSpPr txBox="1">
            <a:spLocks noGrp="1"/>
          </p:cNvSpPr>
          <p:nvPr>
            <p:ph type="body" idx="1"/>
          </p:nvPr>
        </p:nvSpPr>
        <p:spPr>
          <a:xfrm>
            <a:off x="599757" y="1361293"/>
            <a:ext cx="5496243" cy="466062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3" name="Google Shape;253;p36"/>
          <p:cNvSpPr txBox="1">
            <a:spLocks noGrp="1"/>
          </p:cNvSpPr>
          <p:nvPr>
            <p:ph type="title"/>
          </p:nvPr>
        </p:nvSpPr>
        <p:spPr>
          <a:xfrm>
            <a:off x="599755" y="320283"/>
            <a:ext cx="11414444"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4" name="Google Shape;254;p36"/>
          <p:cNvSpPr txBox="1">
            <a:spLocks noGrp="1"/>
          </p:cNvSpPr>
          <p:nvPr>
            <p:ph type="body" idx="2"/>
          </p:nvPr>
        </p:nvSpPr>
        <p:spPr>
          <a:xfrm>
            <a:off x="6517957" y="1361293"/>
            <a:ext cx="5496243" cy="466062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5" name="Google Shape;255;p36"/>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36"/>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36"/>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ap. texto 1 columna">
  <p:cSld name="Diap. texto 1 columna">
    <p:spTree>
      <p:nvGrpSpPr>
        <p:cNvPr id="1" name="Shape 258"/>
        <p:cNvGrpSpPr/>
        <p:nvPr/>
      </p:nvGrpSpPr>
      <p:grpSpPr>
        <a:xfrm>
          <a:off x="0" y="0"/>
          <a:ext cx="0" cy="0"/>
          <a:chOff x="0" y="0"/>
          <a:chExt cx="0" cy="0"/>
        </a:xfrm>
      </p:grpSpPr>
      <p:sp>
        <p:nvSpPr>
          <p:cNvPr id="259" name="Google Shape;259;p37"/>
          <p:cNvSpPr txBox="1">
            <a:spLocks noGrp="1"/>
          </p:cNvSpPr>
          <p:nvPr>
            <p:ph type="body" idx="1"/>
          </p:nvPr>
        </p:nvSpPr>
        <p:spPr>
          <a:xfrm>
            <a:off x="599757" y="1361292"/>
            <a:ext cx="5496243" cy="466062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 name="Google Shape;260;p37"/>
          <p:cNvSpPr txBox="1">
            <a:spLocks noGrp="1"/>
          </p:cNvSpPr>
          <p:nvPr>
            <p:ph type="title"/>
          </p:nvPr>
        </p:nvSpPr>
        <p:spPr>
          <a:xfrm>
            <a:off x="599755" y="320283"/>
            <a:ext cx="11422911"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1" name="Google Shape;261;p37"/>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37"/>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 name="Google Shape;263;p37"/>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pos="2880">
          <p15:clr>
            <a:srgbClr val="FBAE40"/>
          </p15:clr>
        </p15:guide>
        <p15:guide id="2" orient="horz" pos="284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ap. texto 1 foto (altern.)">
  <p:cSld name="Diap. texto 1 foto (altern.)">
    <p:spTree>
      <p:nvGrpSpPr>
        <p:cNvPr id="1" name="Shape 264"/>
        <p:cNvGrpSpPr/>
        <p:nvPr/>
      </p:nvGrpSpPr>
      <p:grpSpPr>
        <a:xfrm>
          <a:off x="0" y="0"/>
          <a:ext cx="0" cy="0"/>
          <a:chOff x="0" y="0"/>
          <a:chExt cx="0" cy="0"/>
        </a:xfrm>
      </p:grpSpPr>
      <p:sp>
        <p:nvSpPr>
          <p:cNvPr id="265" name="Google Shape;265;p38"/>
          <p:cNvSpPr>
            <a:spLocks noGrp="1"/>
          </p:cNvSpPr>
          <p:nvPr>
            <p:ph type="pic" idx="2"/>
          </p:nvPr>
        </p:nvSpPr>
        <p:spPr>
          <a:xfrm>
            <a:off x="7371926" y="167506"/>
            <a:ext cx="4653681" cy="5966593"/>
          </a:xfrm>
          <a:prstGeom prst="rect">
            <a:avLst/>
          </a:prstGeom>
          <a:solidFill>
            <a:schemeClr val="lt2"/>
          </a:solidFill>
          <a:ln>
            <a:noFill/>
          </a:ln>
        </p:spPr>
        <p:txBody>
          <a:bodyPr spcFirstLastPara="1" wrap="square" lIns="36000" tIns="144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6" name="Google Shape;266;p38"/>
          <p:cNvSpPr txBox="1">
            <a:spLocks noGrp="1"/>
          </p:cNvSpPr>
          <p:nvPr>
            <p:ph type="body" idx="1"/>
          </p:nvPr>
        </p:nvSpPr>
        <p:spPr>
          <a:xfrm>
            <a:off x="599758" y="1361291"/>
            <a:ext cx="6452845" cy="3799989"/>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67" name="Google Shape;267;p38"/>
          <p:cNvGrpSpPr/>
          <p:nvPr/>
        </p:nvGrpSpPr>
        <p:grpSpPr>
          <a:xfrm rot="10800000" flipH="1">
            <a:off x="164180" y="5311118"/>
            <a:ext cx="3094437" cy="822639"/>
            <a:chOff x="4846637" y="119557"/>
            <a:chExt cx="3783013" cy="1005693"/>
          </a:xfrm>
        </p:grpSpPr>
        <p:sp>
          <p:nvSpPr>
            <p:cNvPr id="268" name="Google Shape;268;p38"/>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2">
                <a:alphaModFix/>
              </a:blip>
              <a:stretch>
                <a:fillRect l="-223" r="-22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69" name="Google Shape;269;p38"/>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70" name="Google Shape;270;p38"/>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71" name="Google Shape;271;p38"/>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72" name="Google Shape;272;p38"/>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sp>
        <p:nvSpPr>
          <p:cNvPr id="273" name="Google Shape;273;p38"/>
          <p:cNvSpPr txBox="1">
            <a:spLocks noGrp="1"/>
          </p:cNvSpPr>
          <p:nvPr>
            <p:ph type="title"/>
          </p:nvPr>
        </p:nvSpPr>
        <p:spPr>
          <a:xfrm>
            <a:off x="599756" y="320283"/>
            <a:ext cx="6452845"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4" name="Google Shape;274;p38"/>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38"/>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 name="Google Shape;276;p38"/>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ap. texto 2 fotos (altern.)">
  <p:cSld name="Diap. texto 2 fotos (altern.)">
    <p:spTree>
      <p:nvGrpSpPr>
        <p:cNvPr id="1" name="Shape 277"/>
        <p:cNvGrpSpPr/>
        <p:nvPr/>
      </p:nvGrpSpPr>
      <p:grpSpPr>
        <a:xfrm>
          <a:off x="0" y="0"/>
          <a:ext cx="0" cy="0"/>
          <a:chOff x="0" y="0"/>
          <a:chExt cx="0" cy="0"/>
        </a:xfrm>
      </p:grpSpPr>
      <p:sp>
        <p:nvSpPr>
          <p:cNvPr id="278" name="Google Shape;278;p39"/>
          <p:cNvSpPr>
            <a:spLocks noGrp="1"/>
          </p:cNvSpPr>
          <p:nvPr>
            <p:ph type="pic" idx="2"/>
          </p:nvPr>
        </p:nvSpPr>
        <p:spPr>
          <a:xfrm>
            <a:off x="7371926" y="167506"/>
            <a:ext cx="4653681" cy="2860727"/>
          </a:xfrm>
          <a:prstGeom prst="rect">
            <a:avLst/>
          </a:prstGeom>
          <a:solidFill>
            <a:schemeClr val="lt2"/>
          </a:solidFill>
          <a:ln>
            <a:noFill/>
          </a:ln>
        </p:spPr>
        <p:txBody>
          <a:bodyPr spcFirstLastPara="1" wrap="square" lIns="36000" tIns="144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79" name="Google Shape;279;p39"/>
          <p:cNvSpPr txBox="1">
            <a:spLocks noGrp="1"/>
          </p:cNvSpPr>
          <p:nvPr>
            <p:ph type="body" idx="1"/>
          </p:nvPr>
        </p:nvSpPr>
        <p:spPr>
          <a:xfrm>
            <a:off x="599758" y="1361291"/>
            <a:ext cx="6452845" cy="3799989"/>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80" name="Google Shape;280;p39"/>
          <p:cNvGrpSpPr/>
          <p:nvPr/>
        </p:nvGrpSpPr>
        <p:grpSpPr>
          <a:xfrm rot="10800000" flipH="1">
            <a:off x="164180" y="5311118"/>
            <a:ext cx="3094437" cy="822639"/>
            <a:chOff x="4846637" y="119557"/>
            <a:chExt cx="3783013" cy="1005693"/>
          </a:xfrm>
        </p:grpSpPr>
        <p:sp>
          <p:nvSpPr>
            <p:cNvPr id="281" name="Google Shape;281;p39"/>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2">
                <a:alphaModFix/>
              </a:blip>
              <a:stretch>
                <a:fillRect l="-223" r="-22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82" name="Google Shape;282;p39"/>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83" name="Google Shape;283;p39"/>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84" name="Google Shape;284;p39"/>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85" name="Google Shape;285;p39"/>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sp>
        <p:nvSpPr>
          <p:cNvPr id="286" name="Google Shape;286;p39"/>
          <p:cNvSpPr>
            <a:spLocks noGrp="1"/>
          </p:cNvSpPr>
          <p:nvPr>
            <p:ph type="pic" idx="3"/>
          </p:nvPr>
        </p:nvSpPr>
        <p:spPr>
          <a:xfrm>
            <a:off x="7371926" y="3273373"/>
            <a:ext cx="4653681" cy="2860727"/>
          </a:xfrm>
          <a:prstGeom prst="rect">
            <a:avLst/>
          </a:prstGeom>
          <a:solidFill>
            <a:schemeClr val="lt2"/>
          </a:solidFill>
          <a:ln>
            <a:noFill/>
          </a:ln>
        </p:spPr>
        <p:txBody>
          <a:bodyPr spcFirstLastPara="1" wrap="square" lIns="36000" tIns="144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7" name="Google Shape;287;p39"/>
          <p:cNvSpPr txBox="1">
            <a:spLocks noGrp="1"/>
          </p:cNvSpPr>
          <p:nvPr>
            <p:ph type="title"/>
          </p:nvPr>
        </p:nvSpPr>
        <p:spPr>
          <a:xfrm>
            <a:off x="599756" y="320283"/>
            <a:ext cx="6452845"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8" name="Google Shape;288;p39"/>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39"/>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p39"/>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ap. texto 2 fotos y 2 columnas">
  <p:cSld name="Diap. texto 2 fotos y 2 columnas">
    <p:spTree>
      <p:nvGrpSpPr>
        <p:cNvPr id="1" name="Shape 291"/>
        <p:cNvGrpSpPr/>
        <p:nvPr/>
      </p:nvGrpSpPr>
      <p:grpSpPr>
        <a:xfrm>
          <a:off x="0" y="0"/>
          <a:ext cx="0" cy="0"/>
          <a:chOff x="0" y="0"/>
          <a:chExt cx="0" cy="0"/>
        </a:xfrm>
      </p:grpSpPr>
      <p:sp>
        <p:nvSpPr>
          <p:cNvPr id="292" name="Google Shape;292;p40"/>
          <p:cNvSpPr>
            <a:spLocks noGrp="1"/>
          </p:cNvSpPr>
          <p:nvPr>
            <p:ph type="pic" idx="2"/>
          </p:nvPr>
        </p:nvSpPr>
        <p:spPr>
          <a:xfrm>
            <a:off x="6304207" y="3259668"/>
            <a:ext cx="5718460" cy="2874091"/>
          </a:xfrm>
          <a:prstGeom prst="rect">
            <a:avLst/>
          </a:prstGeom>
          <a:solidFill>
            <a:schemeClr val="lt2"/>
          </a:solidFill>
          <a:ln>
            <a:noFill/>
          </a:ln>
        </p:spPr>
        <p:txBody>
          <a:bodyPr spcFirstLastPara="1" wrap="square" lIns="36000" tIns="1440000" rIns="36000" bIns="36000" anchor="t" anchorCtr="0">
            <a:noAutofit/>
          </a:bodyPr>
          <a:lstStyle>
            <a:lvl1pPr marR="0" lvl="0" algn="l"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3" name="Google Shape;293;p40"/>
          <p:cNvSpPr>
            <a:spLocks noGrp="1"/>
          </p:cNvSpPr>
          <p:nvPr>
            <p:ph type="pic" idx="3"/>
          </p:nvPr>
        </p:nvSpPr>
        <p:spPr>
          <a:xfrm>
            <a:off x="164179" y="3259668"/>
            <a:ext cx="5718460" cy="2874091"/>
          </a:xfrm>
          <a:prstGeom prst="rect">
            <a:avLst/>
          </a:prstGeom>
          <a:solidFill>
            <a:schemeClr val="lt2"/>
          </a:solidFill>
          <a:ln>
            <a:noFill/>
          </a:ln>
        </p:spPr>
        <p:txBody>
          <a:bodyPr spcFirstLastPara="1" wrap="square" lIns="36000" tIns="1440000" rIns="36000" bIns="36000" anchor="t" anchorCtr="0">
            <a:noAutofit/>
          </a:bodyPr>
          <a:lstStyle>
            <a:lvl1pPr marR="0" lvl="0" algn="l"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4" name="Google Shape;294;p40"/>
          <p:cNvSpPr txBox="1">
            <a:spLocks noGrp="1"/>
          </p:cNvSpPr>
          <p:nvPr>
            <p:ph type="body" idx="1"/>
          </p:nvPr>
        </p:nvSpPr>
        <p:spPr>
          <a:xfrm>
            <a:off x="599758" y="1361293"/>
            <a:ext cx="5282881" cy="1666388"/>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5" name="Google Shape;295;p40"/>
          <p:cNvSpPr txBox="1">
            <a:spLocks noGrp="1"/>
          </p:cNvSpPr>
          <p:nvPr>
            <p:ph type="title"/>
          </p:nvPr>
        </p:nvSpPr>
        <p:spPr>
          <a:xfrm>
            <a:off x="599755" y="320283"/>
            <a:ext cx="11414444"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6" name="Google Shape;296;p40"/>
          <p:cNvSpPr txBox="1">
            <a:spLocks noGrp="1"/>
          </p:cNvSpPr>
          <p:nvPr>
            <p:ph type="body" idx="4"/>
          </p:nvPr>
        </p:nvSpPr>
        <p:spPr>
          <a:xfrm>
            <a:off x="6740977" y="1361293"/>
            <a:ext cx="5273223" cy="1666388"/>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7" name="Google Shape;297;p40"/>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p40"/>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 name="Google Shape;299;p40"/>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ap. texto 3 fotos y 3 columnas">
  <p:cSld name="Diap. texto 3 fotos y 3 columnas">
    <p:spTree>
      <p:nvGrpSpPr>
        <p:cNvPr id="1" name="Shape 300"/>
        <p:cNvGrpSpPr/>
        <p:nvPr/>
      </p:nvGrpSpPr>
      <p:grpSpPr>
        <a:xfrm>
          <a:off x="0" y="0"/>
          <a:ext cx="0" cy="0"/>
          <a:chOff x="0" y="0"/>
          <a:chExt cx="0" cy="0"/>
        </a:xfrm>
      </p:grpSpPr>
      <p:sp>
        <p:nvSpPr>
          <p:cNvPr id="301" name="Google Shape;301;p41"/>
          <p:cNvSpPr>
            <a:spLocks noGrp="1"/>
          </p:cNvSpPr>
          <p:nvPr>
            <p:ph type="pic" idx="2"/>
          </p:nvPr>
        </p:nvSpPr>
        <p:spPr>
          <a:xfrm>
            <a:off x="4187824" y="3992957"/>
            <a:ext cx="3811200" cy="2140800"/>
          </a:xfrm>
          <a:prstGeom prst="rect">
            <a:avLst/>
          </a:prstGeom>
          <a:solidFill>
            <a:schemeClr val="lt2"/>
          </a:solidFill>
          <a:ln>
            <a:noFill/>
          </a:ln>
        </p:spPr>
        <p:txBody>
          <a:bodyPr spcFirstLastPara="1" wrap="square" lIns="36000" tIns="108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02" name="Google Shape;302;p41"/>
          <p:cNvSpPr>
            <a:spLocks noGrp="1"/>
          </p:cNvSpPr>
          <p:nvPr>
            <p:ph type="pic" idx="3"/>
          </p:nvPr>
        </p:nvSpPr>
        <p:spPr>
          <a:xfrm>
            <a:off x="164180" y="3992957"/>
            <a:ext cx="3811200" cy="2140800"/>
          </a:xfrm>
          <a:prstGeom prst="rect">
            <a:avLst/>
          </a:prstGeom>
          <a:solidFill>
            <a:schemeClr val="lt2"/>
          </a:solidFill>
          <a:ln>
            <a:noFill/>
          </a:ln>
        </p:spPr>
        <p:txBody>
          <a:bodyPr spcFirstLastPara="1" wrap="square" lIns="36000" tIns="108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03" name="Google Shape;303;p41"/>
          <p:cNvSpPr txBox="1">
            <a:spLocks noGrp="1"/>
          </p:cNvSpPr>
          <p:nvPr>
            <p:ph type="body" idx="1"/>
          </p:nvPr>
        </p:nvSpPr>
        <p:spPr>
          <a:xfrm>
            <a:off x="599758" y="1361293"/>
            <a:ext cx="3375623" cy="2358831"/>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4" name="Google Shape;304;p41"/>
          <p:cNvSpPr txBox="1">
            <a:spLocks noGrp="1"/>
          </p:cNvSpPr>
          <p:nvPr>
            <p:ph type="title"/>
          </p:nvPr>
        </p:nvSpPr>
        <p:spPr>
          <a:xfrm>
            <a:off x="599755" y="320283"/>
            <a:ext cx="11414444"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 name="Google Shape;305;p41"/>
          <p:cNvSpPr txBox="1">
            <a:spLocks noGrp="1"/>
          </p:cNvSpPr>
          <p:nvPr>
            <p:ph type="body" idx="4"/>
          </p:nvPr>
        </p:nvSpPr>
        <p:spPr>
          <a:xfrm>
            <a:off x="4623402" y="1361293"/>
            <a:ext cx="3375623" cy="2358831"/>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6" name="Google Shape;306;p41"/>
          <p:cNvSpPr>
            <a:spLocks noGrp="1"/>
          </p:cNvSpPr>
          <p:nvPr>
            <p:ph type="pic" idx="5"/>
          </p:nvPr>
        </p:nvSpPr>
        <p:spPr>
          <a:xfrm>
            <a:off x="8211467" y="3992957"/>
            <a:ext cx="3811200" cy="2140800"/>
          </a:xfrm>
          <a:prstGeom prst="rect">
            <a:avLst/>
          </a:prstGeom>
          <a:solidFill>
            <a:schemeClr val="lt2"/>
          </a:solidFill>
          <a:ln>
            <a:noFill/>
          </a:ln>
        </p:spPr>
        <p:txBody>
          <a:bodyPr spcFirstLastPara="1" wrap="square" lIns="36000" tIns="108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07" name="Google Shape;307;p41"/>
          <p:cNvSpPr txBox="1">
            <a:spLocks noGrp="1"/>
          </p:cNvSpPr>
          <p:nvPr>
            <p:ph type="body" idx="6"/>
          </p:nvPr>
        </p:nvSpPr>
        <p:spPr>
          <a:xfrm>
            <a:off x="8647046" y="1361293"/>
            <a:ext cx="3375623" cy="2358831"/>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8" name="Google Shape;308;p41"/>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41"/>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 name="Google Shape;310;p41"/>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ap. para proyecto">
  <p:cSld name="Diap. para proyecto">
    <p:spTree>
      <p:nvGrpSpPr>
        <p:cNvPr id="1" name="Shape 311"/>
        <p:cNvGrpSpPr/>
        <p:nvPr/>
      </p:nvGrpSpPr>
      <p:grpSpPr>
        <a:xfrm>
          <a:off x="0" y="0"/>
          <a:ext cx="0" cy="0"/>
          <a:chOff x="0" y="0"/>
          <a:chExt cx="0" cy="0"/>
        </a:xfrm>
      </p:grpSpPr>
      <p:sp>
        <p:nvSpPr>
          <p:cNvPr id="312" name="Google Shape;312;p42"/>
          <p:cNvSpPr>
            <a:spLocks noGrp="1"/>
          </p:cNvSpPr>
          <p:nvPr>
            <p:ph type="pic" idx="2"/>
          </p:nvPr>
        </p:nvSpPr>
        <p:spPr>
          <a:xfrm>
            <a:off x="613833" y="4150517"/>
            <a:ext cx="3526768" cy="1983583"/>
          </a:xfrm>
          <a:prstGeom prst="rect">
            <a:avLst/>
          </a:prstGeom>
          <a:solidFill>
            <a:schemeClr val="lt2"/>
          </a:solidFill>
          <a:ln>
            <a:noFill/>
          </a:ln>
        </p:spPr>
        <p:txBody>
          <a:bodyPr spcFirstLastPara="1" wrap="square" lIns="36000" tIns="1152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13" name="Google Shape;313;p42"/>
          <p:cNvSpPr/>
          <p:nvPr/>
        </p:nvSpPr>
        <p:spPr>
          <a:xfrm>
            <a:off x="613832" y="1294229"/>
            <a:ext cx="3526368" cy="185340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14" name="Google Shape;314;p42"/>
          <p:cNvSpPr/>
          <p:nvPr/>
        </p:nvSpPr>
        <p:spPr>
          <a:xfrm>
            <a:off x="613832" y="3228948"/>
            <a:ext cx="3526368" cy="845827"/>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15" name="Google Shape;315;p42"/>
          <p:cNvSpPr txBox="1">
            <a:spLocks noGrp="1"/>
          </p:cNvSpPr>
          <p:nvPr>
            <p:ph type="body" idx="1"/>
          </p:nvPr>
        </p:nvSpPr>
        <p:spPr>
          <a:xfrm>
            <a:off x="613832" y="3223373"/>
            <a:ext cx="3526368" cy="282675"/>
          </a:xfrm>
          <a:prstGeom prst="rect">
            <a:avLst/>
          </a:prstGeom>
          <a:noFill/>
          <a:ln>
            <a:noFill/>
          </a:ln>
        </p:spPr>
        <p:txBody>
          <a:bodyPr spcFirstLastPara="1" wrap="square" lIns="72000" tIns="36000" rIns="72000" bIns="36000" anchor="ctr" anchorCtr="0">
            <a:noAutofit/>
          </a:bodyPr>
          <a:lstStyle>
            <a:lvl1pPr marL="457200" marR="0" lvl="0" indent="-228600" algn="l">
              <a:lnSpc>
                <a:spcPct val="90000"/>
              </a:lnSpc>
              <a:spcBef>
                <a:spcPts val="800"/>
              </a:spcBef>
              <a:spcAft>
                <a:spcPts val="0"/>
              </a:spcAft>
              <a:buClr>
                <a:schemeClr val="lt1"/>
              </a:buClr>
              <a:buSzPts val="1333"/>
              <a:buFont typeface="Arial"/>
              <a:buNone/>
              <a:defRPr sz="1333" b="1">
                <a:solidFill>
                  <a:schemeClr val="lt1"/>
                </a:solidFill>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 name="Google Shape;316;p42"/>
          <p:cNvSpPr txBox="1">
            <a:spLocks noGrp="1"/>
          </p:cNvSpPr>
          <p:nvPr>
            <p:ph type="title"/>
          </p:nvPr>
        </p:nvSpPr>
        <p:spPr>
          <a:xfrm>
            <a:off x="599755" y="320283"/>
            <a:ext cx="6452847"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7" name="Google Shape;317;p42"/>
          <p:cNvSpPr txBox="1">
            <a:spLocks noGrp="1"/>
          </p:cNvSpPr>
          <p:nvPr>
            <p:ph type="body" idx="3"/>
          </p:nvPr>
        </p:nvSpPr>
        <p:spPr>
          <a:xfrm>
            <a:off x="613832" y="3532554"/>
            <a:ext cx="3526368" cy="525937"/>
          </a:xfrm>
          <a:prstGeom prst="rect">
            <a:avLst/>
          </a:prstGeom>
          <a:noFill/>
          <a:ln>
            <a:noFill/>
          </a:ln>
        </p:spPr>
        <p:txBody>
          <a:bodyPr spcFirstLastPara="1" wrap="square" lIns="72000" tIns="0" rIns="72000" bIns="0" anchor="t" anchorCtr="0">
            <a:noAutofit/>
          </a:bodyPr>
          <a:lstStyle>
            <a:lvl1pPr marL="457200" lvl="0" indent="-228600" algn="l">
              <a:lnSpc>
                <a:spcPct val="100000"/>
              </a:lnSpc>
              <a:spcBef>
                <a:spcPts val="0"/>
              </a:spcBef>
              <a:spcAft>
                <a:spcPts val="0"/>
              </a:spcAft>
              <a:buClr>
                <a:schemeClr val="lt1"/>
              </a:buClr>
              <a:buSzPts val="1067"/>
              <a:buNone/>
              <a:defRPr sz="1067" b="0">
                <a:solidFill>
                  <a:schemeClr val="lt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8" name="Google Shape;318;p42"/>
          <p:cNvSpPr txBox="1">
            <a:spLocks noGrp="1"/>
          </p:cNvSpPr>
          <p:nvPr>
            <p:ph type="body" idx="4"/>
          </p:nvPr>
        </p:nvSpPr>
        <p:spPr>
          <a:xfrm>
            <a:off x="613832" y="1295081"/>
            <a:ext cx="3526368" cy="362396"/>
          </a:xfrm>
          <a:prstGeom prst="rect">
            <a:avLst/>
          </a:prstGeom>
          <a:noFill/>
          <a:ln>
            <a:noFill/>
          </a:ln>
        </p:spPr>
        <p:txBody>
          <a:bodyPr spcFirstLastPara="1" wrap="square" lIns="72000" tIns="36000" rIns="72000" bIns="36000" anchor="ctr" anchorCtr="0">
            <a:noAutofit/>
          </a:bodyPr>
          <a:lstStyle>
            <a:lvl1pPr marL="457200" lvl="0" indent="-228600" algn="l">
              <a:lnSpc>
                <a:spcPct val="90000"/>
              </a:lnSpc>
              <a:spcBef>
                <a:spcPts val="800"/>
              </a:spcBef>
              <a:spcAft>
                <a:spcPts val="0"/>
              </a:spcAft>
              <a:buClr>
                <a:schemeClr val="dk1"/>
              </a:buClr>
              <a:buSzPts val="1467"/>
              <a:buNone/>
              <a:defRPr sz="1467" b="1">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9" name="Google Shape;319;p42"/>
          <p:cNvSpPr txBox="1">
            <a:spLocks noGrp="1"/>
          </p:cNvSpPr>
          <p:nvPr>
            <p:ph type="body" idx="5"/>
          </p:nvPr>
        </p:nvSpPr>
        <p:spPr>
          <a:xfrm>
            <a:off x="613832" y="1657477"/>
            <a:ext cx="3526368" cy="1490155"/>
          </a:xfrm>
          <a:prstGeom prst="rect">
            <a:avLst/>
          </a:prstGeom>
          <a:noFill/>
          <a:ln>
            <a:noFill/>
          </a:ln>
        </p:spPr>
        <p:txBody>
          <a:bodyPr spcFirstLastPara="1" wrap="square" lIns="72000" tIns="0" rIns="72000" bIns="36000" anchor="t" anchorCtr="0">
            <a:noAutofit/>
          </a:bodyPr>
          <a:lstStyle>
            <a:lvl1pPr marL="457200" lvl="0" indent="-228600" algn="l">
              <a:lnSpc>
                <a:spcPct val="100000"/>
              </a:lnSpc>
              <a:spcBef>
                <a:spcPts val="0"/>
              </a:spcBef>
              <a:spcAft>
                <a:spcPts val="0"/>
              </a:spcAft>
              <a:buClr>
                <a:schemeClr val="dk1"/>
              </a:buClr>
              <a:buSzPts val="1333"/>
              <a:buFont typeface="Arial"/>
              <a:buNone/>
              <a:defRPr sz="1333" b="0">
                <a:solidFill>
                  <a:schemeClr val="dk1"/>
                </a:solidFill>
                <a:latin typeface="Arial"/>
                <a:ea typeface="Arial"/>
                <a:cs typeface="Arial"/>
                <a:sym typeface="Aria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 name="Google Shape;320;p42"/>
          <p:cNvSpPr txBox="1">
            <a:spLocks noGrp="1"/>
          </p:cNvSpPr>
          <p:nvPr>
            <p:ph type="body" idx="6"/>
          </p:nvPr>
        </p:nvSpPr>
        <p:spPr>
          <a:xfrm>
            <a:off x="4414129" y="1361017"/>
            <a:ext cx="7623355" cy="4773083"/>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1" name="Google Shape;321;p42"/>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2" name="Google Shape;322;p42"/>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42"/>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acto 1">
  <p:cSld name="Contacto 1">
    <p:spTree>
      <p:nvGrpSpPr>
        <p:cNvPr id="1" name="Shape 324"/>
        <p:cNvGrpSpPr/>
        <p:nvPr/>
      </p:nvGrpSpPr>
      <p:grpSpPr>
        <a:xfrm>
          <a:off x="0" y="0"/>
          <a:ext cx="0" cy="0"/>
          <a:chOff x="0" y="0"/>
          <a:chExt cx="0" cy="0"/>
        </a:xfrm>
      </p:grpSpPr>
      <p:pic>
        <p:nvPicPr>
          <p:cNvPr id="325" name="Google Shape;325;p43"/>
          <p:cNvPicPr preferRelativeResize="0"/>
          <p:nvPr/>
        </p:nvPicPr>
        <p:blipFill rotWithShape="1">
          <a:blip r:embed="rId2">
            <a:alphaModFix/>
          </a:blip>
          <a:srcRect t="233" b="7465"/>
          <a:stretch/>
        </p:blipFill>
        <p:spPr>
          <a:xfrm>
            <a:off x="164181" y="165100"/>
            <a:ext cx="11858487" cy="5968659"/>
          </a:xfrm>
          <a:prstGeom prst="rect">
            <a:avLst/>
          </a:prstGeom>
          <a:noFill/>
          <a:ln>
            <a:noFill/>
          </a:ln>
        </p:spPr>
      </p:pic>
      <p:sp>
        <p:nvSpPr>
          <p:cNvPr id="326" name="Google Shape;326;p43"/>
          <p:cNvSpPr/>
          <p:nvPr/>
        </p:nvSpPr>
        <p:spPr>
          <a:xfrm>
            <a:off x="164181" y="165100"/>
            <a:ext cx="11858487" cy="5968659"/>
          </a:xfrm>
          <a:prstGeom prst="rect">
            <a:avLst/>
          </a:prstGeom>
          <a:solidFill>
            <a:schemeClr val="lt1">
              <a:alpha val="69803"/>
            </a:schemeClr>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27" name="Google Shape;327;p43"/>
          <p:cNvSpPr txBox="1">
            <a:spLocks noGrp="1"/>
          </p:cNvSpPr>
          <p:nvPr>
            <p:ph type="title"/>
          </p:nvPr>
        </p:nvSpPr>
        <p:spPr>
          <a:xfrm>
            <a:off x="599756" y="320283"/>
            <a:ext cx="11123323"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8" name="Google Shape;328;p43"/>
          <p:cNvSpPr txBox="1">
            <a:spLocks noGrp="1"/>
          </p:cNvSpPr>
          <p:nvPr>
            <p:ph type="body" idx="1"/>
          </p:nvPr>
        </p:nvSpPr>
        <p:spPr>
          <a:xfrm>
            <a:off x="2853713" y="2760959"/>
            <a:ext cx="4492748" cy="1366715"/>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0"/>
              </a:spcBef>
              <a:spcAft>
                <a:spcPts val="0"/>
              </a:spcAft>
              <a:buClr>
                <a:schemeClr val="dk1"/>
              </a:buClr>
              <a:buSzPts val="1600"/>
              <a:buNone/>
              <a:defRPr sz="1600"/>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9" name="Google Shape;329;p43"/>
          <p:cNvSpPr txBox="1">
            <a:spLocks noGrp="1"/>
          </p:cNvSpPr>
          <p:nvPr>
            <p:ph type="body" idx="2"/>
          </p:nvPr>
        </p:nvSpPr>
        <p:spPr>
          <a:xfrm>
            <a:off x="2853713" y="1857148"/>
            <a:ext cx="4492748"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sz="1600" b="1"/>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0" name="Google Shape;330;p43"/>
          <p:cNvSpPr txBox="1">
            <a:spLocks noGrp="1"/>
          </p:cNvSpPr>
          <p:nvPr>
            <p:ph type="body" idx="3"/>
          </p:nvPr>
        </p:nvSpPr>
        <p:spPr>
          <a:xfrm>
            <a:off x="2853713" y="2181304"/>
            <a:ext cx="4492748"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sz="1600"/>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1" name="Google Shape;331;p43"/>
          <p:cNvSpPr>
            <a:spLocks noGrp="1"/>
          </p:cNvSpPr>
          <p:nvPr>
            <p:ph type="pic" idx="4"/>
          </p:nvPr>
        </p:nvSpPr>
        <p:spPr>
          <a:xfrm>
            <a:off x="599755" y="1857148"/>
            <a:ext cx="1957439" cy="2270523"/>
          </a:xfrm>
          <a:prstGeom prst="rect">
            <a:avLst/>
          </a:prstGeom>
          <a:solidFill>
            <a:schemeClr val="lt2"/>
          </a:solidFill>
          <a:ln>
            <a:noFill/>
          </a:ln>
        </p:spPr>
        <p:txBody>
          <a:bodyPr spcFirstLastPara="1" wrap="square" lIns="36000" tIns="108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2" name="Google Shape;332;p43"/>
          <p:cNvSpPr txBox="1"/>
          <p:nvPr/>
        </p:nvSpPr>
        <p:spPr>
          <a:xfrm>
            <a:off x="1046182" y="5403596"/>
            <a:ext cx="1048877"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www.giz.de</a:t>
            </a:r>
            <a:endParaRPr sz="1333">
              <a:solidFill>
                <a:srgbClr val="3F3F3F"/>
              </a:solidFill>
              <a:latin typeface="Arial"/>
              <a:ea typeface="Arial"/>
              <a:cs typeface="Arial"/>
              <a:sym typeface="Arial"/>
            </a:endParaRPr>
          </a:p>
        </p:txBody>
      </p:sp>
      <p:pic>
        <p:nvPicPr>
          <p:cNvPr id="333" name="Google Shape;333;p43" descr="Ein Bild, das Axt, Werkzeug enthält.&#10;&#10;Mit sehr hoher Zuverlässigkeit generierte Beschreibung"/>
          <p:cNvPicPr preferRelativeResize="0"/>
          <p:nvPr/>
        </p:nvPicPr>
        <p:blipFill rotWithShape="1">
          <a:blip r:embed="rId3">
            <a:alphaModFix/>
          </a:blip>
          <a:srcRect/>
          <a:stretch/>
        </p:blipFill>
        <p:spPr>
          <a:xfrm>
            <a:off x="3031312" y="5442594"/>
            <a:ext cx="387637" cy="315277"/>
          </a:xfrm>
          <a:prstGeom prst="rect">
            <a:avLst/>
          </a:prstGeom>
          <a:noFill/>
          <a:ln>
            <a:noFill/>
          </a:ln>
        </p:spPr>
      </p:pic>
      <p:pic>
        <p:nvPicPr>
          <p:cNvPr id="334" name="Google Shape;334;p43"/>
          <p:cNvPicPr preferRelativeResize="0"/>
          <p:nvPr/>
        </p:nvPicPr>
        <p:blipFill rotWithShape="1">
          <a:blip r:embed="rId4">
            <a:alphaModFix/>
          </a:blip>
          <a:srcRect/>
          <a:stretch/>
        </p:blipFill>
        <p:spPr>
          <a:xfrm>
            <a:off x="6614904" y="5408250"/>
            <a:ext cx="312688" cy="312685"/>
          </a:xfrm>
          <a:prstGeom prst="rect">
            <a:avLst/>
          </a:prstGeom>
          <a:noFill/>
          <a:ln>
            <a:noFill/>
          </a:ln>
        </p:spPr>
      </p:pic>
      <p:grpSp>
        <p:nvGrpSpPr>
          <p:cNvPr id="335" name="Google Shape;335;p43"/>
          <p:cNvGrpSpPr/>
          <p:nvPr/>
        </p:nvGrpSpPr>
        <p:grpSpPr>
          <a:xfrm>
            <a:off x="592656" y="5372336"/>
            <a:ext cx="350163" cy="396344"/>
            <a:chOff x="4933951" y="-41275"/>
            <a:chExt cx="2130425" cy="2411413"/>
          </a:xfrm>
        </p:grpSpPr>
        <p:sp>
          <p:nvSpPr>
            <p:cNvPr id="336" name="Google Shape;336;p43"/>
            <p:cNvSpPr/>
            <p:nvPr/>
          </p:nvSpPr>
          <p:spPr>
            <a:xfrm>
              <a:off x="4945063" y="1435100"/>
              <a:ext cx="2114550" cy="935038"/>
            </a:xfrm>
            <a:custGeom>
              <a:avLst/>
              <a:gdLst/>
              <a:ahLst/>
              <a:cxnLst/>
              <a:rect l="l" t="t" r="r" b="b"/>
              <a:pathLst>
                <a:path w="425" h="188" extrusionOk="0">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37" name="Google Shape;337;p43"/>
            <p:cNvSpPr/>
            <p:nvPr/>
          </p:nvSpPr>
          <p:spPr>
            <a:xfrm>
              <a:off x="4945063" y="-41275"/>
              <a:ext cx="2108200" cy="860425"/>
            </a:xfrm>
            <a:custGeom>
              <a:avLst/>
              <a:gdLst/>
              <a:ahLst/>
              <a:cxnLst/>
              <a:rect l="l" t="t" r="r" b="b"/>
              <a:pathLst>
                <a:path w="424" h="173" extrusionOk="0">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38" name="Google Shape;338;p43"/>
            <p:cNvSpPr/>
            <p:nvPr/>
          </p:nvSpPr>
          <p:spPr>
            <a:xfrm>
              <a:off x="4933951" y="952500"/>
              <a:ext cx="617538" cy="363538"/>
            </a:xfrm>
            <a:custGeom>
              <a:avLst/>
              <a:gdLst/>
              <a:ahLst/>
              <a:cxnLst/>
              <a:rect l="l" t="t" r="r" b="b"/>
              <a:pathLst>
                <a:path w="124" h="73" extrusionOk="0">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39" name="Google Shape;339;p43"/>
            <p:cNvSpPr/>
            <p:nvPr/>
          </p:nvSpPr>
          <p:spPr>
            <a:xfrm>
              <a:off x="6446838" y="952500"/>
              <a:ext cx="617538" cy="363538"/>
            </a:xfrm>
            <a:custGeom>
              <a:avLst/>
              <a:gdLst/>
              <a:ahLst/>
              <a:cxnLst/>
              <a:rect l="l" t="t" r="r" b="b"/>
              <a:pathLst>
                <a:path w="124" h="73" extrusionOk="0">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40" name="Google Shape;340;p43"/>
            <p:cNvSpPr/>
            <p:nvPr/>
          </p:nvSpPr>
          <p:spPr>
            <a:xfrm>
              <a:off x="5691188" y="952500"/>
              <a:ext cx="615950" cy="363538"/>
            </a:xfrm>
            <a:custGeom>
              <a:avLst/>
              <a:gdLst/>
              <a:ahLst/>
              <a:cxnLst/>
              <a:rect l="l" t="t" r="r" b="b"/>
              <a:pathLst>
                <a:path w="124" h="73" extrusionOk="0">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sp>
        <p:nvSpPr>
          <p:cNvPr id="341" name="Google Shape;341;p43"/>
          <p:cNvSpPr txBox="1"/>
          <p:nvPr/>
        </p:nvSpPr>
        <p:spPr>
          <a:xfrm>
            <a:off x="3496266" y="5403596"/>
            <a:ext cx="2305631"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https://twitter.com/giz_gmbh</a:t>
            </a:r>
            <a:endParaRPr sz="1333">
              <a:solidFill>
                <a:srgbClr val="3F3F3F"/>
              </a:solidFill>
              <a:latin typeface="Arial"/>
              <a:ea typeface="Arial"/>
              <a:cs typeface="Arial"/>
              <a:sym typeface="Arial"/>
            </a:endParaRPr>
          </a:p>
        </p:txBody>
      </p:sp>
      <p:sp>
        <p:nvSpPr>
          <p:cNvPr id="342" name="Google Shape;342;p43"/>
          <p:cNvSpPr txBox="1"/>
          <p:nvPr/>
        </p:nvSpPr>
        <p:spPr>
          <a:xfrm>
            <a:off x="7004908" y="5403596"/>
            <a:ext cx="2950038"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https://www.facebook.com/gizprofile/</a:t>
            </a:r>
            <a:endParaRPr sz="1333">
              <a:solidFill>
                <a:srgbClr val="3F3F3F"/>
              </a:solidFill>
              <a:latin typeface="Arial"/>
              <a:ea typeface="Arial"/>
              <a:cs typeface="Arial"/>
              <a:sym typeface="Arial"/>
            </a:endParaRPr>
          </a:p>
        </p:txBody>
      </p:sp>
      <p:sp>
        <p:nvSpPr>
          <p:cNvPr id="343" name="Google Shape;343;p43"/>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43"/>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43"/>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olo encabezado">
  <p:cSld name="Solo encabezado">
    <p:spTree>
      <p:nvGrpSpPr>
        <p:cNvPr id="1" name="Shape 34"/>
        <p:cNvGrpSpPr/>
        <p:nvPr/>
      </p:nvGrpSpPr>
      <p:grpSpPr>
        <a:xfrm>
          <a:off x="0" y="0"/>
          <a:ext cx="0" cy="0"/>
          <a:chOff x="0" y="0"/>
          <a:chExt cx="0" cy="0"/>
        </a:xfrm>
      </p:grpSpPr>
      <p:sp>
        <p:nvSpPr>
          <p:cNvPr id="35" name="Google Shape;35;p17"/>
          <p:cNvSpPr txBox="1">
            <a:spLocks noGrp="1"/>
          </p:cNvSpPr>
          <p:nvPr>
            <p:ph type="title"/>
          </p:nvPr>
        </p:nvSpPr>
        <p:spPr>
          <a:xfrm>
            <a:off x="599755" y="320283"/>
            <a:ext cx="11422911"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7"/>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7"/>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7"/>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acto 3">
  <p:cSld name="Contacto 3">
    <p:spTree>
      <p:nvGrpSpPr>
        <p:cNvPr id="1" name="Shape 346"/>
        <p:cNvGrpSpPr/>
        <p:nvPr/>
      </p:nvGrpSpPr>
      <p:grpSpPr>
        <a:xfrm>
          <a:off x="0" y="0"/>
          <a:ext cx="0" cy="0"/>
          <a:chOff x="0" y="0"/>
          <a:chExt cx="0" cy="0"/>
        </a:xfrm>
      </p:grpSpPr>
      <p:pic>
        <p:nvPicPr>
          <p:cNvPr id="347" name="Google Shape;347;p44"/>
          <p:cNvPicPr preferRelativeResize="0"/>
          <p:nvPr/>
        </p:nvPicPr>
        <p:blipFill rotWithShape="1">
          <a:blip r:embed="rId2">
            <a:alphaModFix/>
          </a:blip>
          <a:srcRect t="233" b="7465"/>
          <a:stretch/>
        </p:blipFill>
        <p:spPr>
          <a:xfrm>
            <a:off x="164181" y="165100"/>
            <a:ext cx="11858487" cy="5968659"/>
          </a:xfrm>
          <a:prstGeom prst="rect">
            <a:avLst/>
          </a:prstGeom>
          <a:noFill/>
          <a:ln>
            <a:noFill/>
          </a:ln>
        </p:spPr>
      </p:pic>
      <p:sp>
        <p:nvSpPr>
          <p:cNvPr id="348" name="Google Shape;348;p44"/>
          <p:cNvSpPr/>
          <p:nvPr/>
        </p:nvSpPr>
        <p:spPr>
          <a:xfrm>
            <a:off x="177802" y="165100"/>
            <a:ext cx="11858487" cy="5968659"/>
          </a:xfrm>
          <a:prstGeom prst="rect">
            <a:avLst/>
          </a:prstGeom>
          <a:solidFill>
            <a:schemeClr val="lt1">
              <a:alpha val="69803"/>
            </a:schemeClr>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49" name="Google Shape;349;p44"/>
          <p:cNvSpPr txBox="1">
            <a:spLocks noGrp="1"/>
          </p:cNvSpPr>
          <p:nvPr>
            <p:ph type="title"/>
          </p:nvPr>
        </p:nvSpPr>
        <p:spPr>
          <a:xfrm>
            <a:off x="599755" y="320283"/>
            <a:ext cx="11414444"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0" name="Google Shape;350;p44"/>
          <p:cNvSpPr txBox="1">
            <a:spLocks noGrp="1"/>
          </p:cNvSpPr>
          <p:nvPr>
            <p:ph type="body" idx="1"/>
          </p:nvPr>
        </p:nvSpPr>
        <p:spPr>
          <a:xfrm>
            <a:off x="599756" y="3965951"/>
            <a:ext cx="3477993" cy="720149"/>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0"/>
              </a:spcBef>
              <a:spcAft>
                <a:spcPts val="0"/>
              </a:spcAft>
              <a:buClr>
                <a:schemeClr val="dk1"/>
              </a:buClr>
              <a:buSzPts val="1333"/>
              <a:buNone/>
              <a:defRPr sz="1333"/>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 name="Google Shape;351;p44"/>
          <p:cNvSpPr txBox="1">
            <a:spLocks noGrp="1"/>
          </p:cNvSpPr>
          <p:nvPr>
            <p:ph type="body" idx="2"/>
          </p:nvPr>
        </p:nvSpPr>
        <p:spPr>
          <a:xfrm>
            <a:off x="599756" y="3345197"/>
            <a:ext cx="3477993"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333"/>
              <a:buNone/>
              <a:defRPr sz="1333" b="1"/>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2" name="Google Shape;352;p44"/>
          <p:cNvSpPr txBox="1">
            <a:spLocks noGrp="1"/>
          </p:cNvSpPr>
          <p:nvPr>
            <p:ph type="body" idx="3"/>
          </p:nvPr>
        </p:nvSpPr>
        <p:spPr>
          <a:xfrm>
            <a:off x="599756" y="3581825"/>
            <a:ext cx="3477993"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333"/>
              <a:buNone/>
              <a:defRPr sz="1333"/>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3" name="Google Shape;353;p44"/>
          <p:cNvSpPr>
            <a:spLocks noGrp="1"/>
          </p:cNvSpPr>
          <p:nvPr>
            <p:ph type="pic" idx="4"/>
          </p:nvPr>
        </p:nvSpPr>
        <p:spPr>
          <a:xfrm>
            <a:off x="599757" y="1569543"/>
            <a:ext cx="1355440" cy="1572237"/>
          </a:xfrm>
          <a:prstGeom prst="rect">
            <a:avLst/>
          </a:prstGeom>
          <a:solidFill>
            <a:schemeClr val="lt2"/>
          </a:solidFill>
          <a:ln>
            <a:noFill/>
          </a:ln>
        </p:spPr>
        <p:txBody>
          <a:bodyPr spcFirstLastPara="1" wrap="square" lIns="36000" tIns="864000" rIns="36000" bIns="36000" anchor="t" anchorCtr="0">
            <a:noAutofit/>
          </a:bodyPr>
          <a:lstStyle>
            <a:lvl1pPr marR="0" lvl="0" algn="ctr" rtl="0">
              <a:lnSpc>
                <a:spcPct val="90000"/>
              </a:lnSpc>
              <a:spcBef>
                <a:spcPts val="800"/>
              </a:spcBef>
              <a:spcAft>
                <a:spcPts val="0"/>
              </a:spcAft>
              <a:buClr>
                <a:schemeClr val="dk2"/>
              </a:buClr>
              <a:buSzPts val="800"/>
              <a:buFont typeface="Arial"/>
              <a:buNone/>
              <a:defRPr sz="800"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54" name="Google Shape;354;p44"/>
          <p:cNvSpPr txBox="1">
            <a:spLocks noGrp="1"/>
          </p:cNvSpPr>
          <p:nvPr>
            <p:ph type="body" idx="5"/>
          </p:nvPr>
        </p:nvSpPr>
        <p:spPr>
          <a:xfrm>
            <a:off x="4464610" y="3965951"/>
            <a:ext cx="3477993" cy="720149"/>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0"/>
              </a:spcBef>
              <a:spcAft>
                <a:spcPts val="0"/>
              </a:spcAft>
              <a:buClr>
                <a:schemeClr val="dk1"/>
              </a:buClr>
              <a:buSzPts val="1333"/>
              <a:buNone/>
              <a:defRPr sz="1333"/>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5" name="Google Shape;355;p44"/>
          <p:cNvSpPr txBox="1">
            <a:spLocks noGrp="1"/>
          </p:cNvSpPr>
          <p:nvPr>
            <p:ph type="body" idx="6"/>
          </p:nvPr>
        </p:nvSpPr>
        <p:spPr>
          <a:xfrm>
            <a:off x="4464610" y="3345197"/>
            <a:ext cx="3477993"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333"/>
              <a:buNone/>
              <a:defRPr sz="1333" b="1"/>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6" name="Google Shape;356;p44"/>
          <p:cNvSpPr txBox="1">
            <a:spLocks noGrp="1"/>
          </p:cNvSpPr>
          <p:nvPr>
            <p:ph type="body" idx="7"/>
          </p:nvPr>
        </p:nvSpPr>
        <p:spPr>
          <a:xfrm>
            <a:off x="4464610" y="3581825"/>
            <a:ext cx="3477993"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333"/>
              <a:buNone/>
              <a:defRPr sz="1333"/>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 name="Google Shape;357;p44"/>
          <p:cNvSpPr>
            <a:spLocks noGrp="1"/>
          </p:cNvSpPr>
          <p:nvPr>
            <p:ph type="pic" idx="8"/>
          </p:nvPr>
        </p:nvSpPr>
        <p:spPr>
          <a:xfrm>
            <a:off x="4464612" y="1569543"/>
            <a:ext cx="1355440" cy="1572237"/>
          </a:xfrm>
          <a:prstGeom prst="rect">
            <a:avLst/>
          </a:prstGeom>
          <a:solidFill>
            <a:schemeClr val="lt2"/>
          </a:solidFill>
          <a:ln>
            <a:noFill/>
          </a:ln>
        </p:spPr>
        <p:txBody>
          <a:bodyPr spcFirstLastPara="1" wrap="square" lIns="36000" tIns="864000" rIns="36000" bIns="36000" anchor="t" anchorCtr="0">
            <a:noAutofit/>
          </a:bodyPr>
          <a:lstStyle>
            <a:lvl1pPr marR="0" lvl="0" algn="ctr" rtl="0">
              <a:lnSpc>
                <a:spcPct val="90000"/>
              </a:lnSpc>
              <a:spcBef>
                <a:spcPts val="800"/>
              </a:spcBef>
              <a:spcAft>
                <a:spcPts val="0"/>
              </a:spcAft>
              <a:buClr>
                <a:schemeClr val="dk2"/>
              </a:buClr>
              <a:buSzPts val="800"/>
              <a:buFont typeface="Arial"/>
              <a:buNone/>
              <a:defRPr sz="800"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58" name="Google Shape;358;p44"/>
          <p:cNvSpPr txBox="1">
            <a:spLocks noGrp="1"/>
          </p:cNvSpPr>
          <p:nvPr>
            <p:ph type="body" idx="9"/>
          </p:nvPr>
        </p:nvSpPr>
        <p:spPr>
          <a:xfrm>
            <a:off x="8329465" y="3965951"/>
            <a:ext cx="3477993" cy="720149"/>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0"/>
              </a:spcBef>
              <a:spcAft>
                <a:spcPts val="0"/>
              </a:spcAft>
              <a:buClr>
                <a:schemeClr val="dk1"/>
              </a:buClr>
              <a:buSzPts val="1333"/>
              <a:buNone/>
              <a:defRPr sz="1333"/>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9" name="Google Shape;359;p44"/>
          <p:cNvSpPr txBox="1">
            <a:spLocks noGrp="1"/>
          </p:cNvSpPr>
          <p:nvPr>
            <p:ph type="body" idx="13"/>
          </p:nvPr>
        </p:nvSpPr>
        <p:spPr>
          <a:xfrm>
            <a:off x="8329465" y="3345197"/>
            <a:ext cx="3477993"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333"/>
              <a:buNone/>
              <a:defRPr sz="1333" b="1"/>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 name="Google Shape;360;p44"/>
          <p:cNvSpPr txBox="1">
            <a:spLocks noGrp="1"/>
          </p:cNvSpPr>
          <p:nvPr>
            <p:ph type="body" idx="14"/>
          </p:nvPr>
        </p:nvSpPr>
        <p:spPr>
          <a:xfrm>
            <a:off x="8329465" y="3581825"/>
            <a:ext cx="3477993"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333"/>
              <a:buNone/>
              <a:defRPr sz="1333"/>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1" name="Google Shape;361;p44"/>
          <p:cNvSpPr>
            <a:spLocks noGrp="1"/>
          </p:cNvSpPr>
          <p:nvPr>
            <p:ph type="pic" idx="15"/>
          </p:nvPr>
        </p:nvSpPr>
        <p:spPr>
          <a:xfrm>
            <a:off x="8329467" y="1569543"/>
            <a:ext cx="1355440" cy="1572237"/>
          </a:xfrm>
          <a:prstGeom prst="rect">
            <a:avLst/>
          </a:prstGeom>
          <a:solidFill>
            <a:schemeClr val="lt2"/>
          </a:solidFill>
          <a:ln>
            <a:noFill/>
          </a:ln>
        </p:spPr>
        <p:txBody>
          <a:bodyPr spcFirstLastPara="1" wrap="square" lIns="36000" tIns="864000" rIns="36000" bIns="36000" anchor="t" anchorCtr="0">
            <a:noAutofit/>
          </a:bodyPr>
          <a:lstStyle>
            <a:lvl1pPr marR="0" lvl="0" algn="ctr" rtl="0">
              <a:lnSpc>
                <a:spcPct val="90000"/>
              </a:lnSpc>
              <a:spcBef>
                <a:spcPts val="800"/>
              </a:spcBef>
              <a:spcAft>
                <a:spcPts val="0"/>
              </a:spcAft>
              <a:buClr>
                <a:schemeClr val="dk2"/>
              </a:buClr>
              <a:buSzPts val="800"/>
              <a:buFont typeface="Arial"/>
              <a:buNone/>
              <a:defRPr sz="800"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62" name="Google Shape;362;p44"/>
          <p:cNvSpPr txBox="1"/>
          <p:nvPr/>
        </p:nvSpPr>
        <p:spPr>
          <a:xfrm>
            <a:off x="1046182" y="5403596"/>
            <a:ext cx="1048877"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www.giz.de</a:t>
            </a:r>
            <a:endParaRPr sz="1333">
              <a:solidFill>
                <a:srgbClr val="3F3F3F"/>
              </a:solidFill>
              <a:latin typeface="Arial"/>
              <a:ea typeface="Arial"/>
              <a:cs typeface="Arial"/>
              <a:sym typeface="Arial"/>
            </a:endParaRPr>
          </a:p>
        </p:txBody>
      </p:sp>
      <p:pic>
        <p:nvPicPr>
          <p:cNvPr id="363" name="Google Shape;363;p44" descr="Ein Bild, das Axt, Werkzeug enthält.&#10;&#10;Mit sehr hoher Zuverlässigkeit generierte Beschreibung"/>
          <p:cNvPicPr preferRelativeResize="0"/>
          <p:nvPr/>
        </p:nvPicPr>
        <p:blipFill rotWithShape="1">
          <a:blip r:embed="rId3">
            <a:alphaModFix/>
          </a:blip>
          <a:srcRect/>
          <a:stretch/>
        </p:blipFill>
        <p:spPr>
          <a:xfrm>
            <a:off x="3031312" y="5442594"/>
            <a:ext cx="387637" cy="315277"/>
          </a:xfrm>
          <a:prstGeom prst="rect">
            <a:avLst/>
          </a:prstGeom>
          <a:noFill/>
          <a:ln>
            <a:noFill/>
          </a:ln>
        </p:spPr>
      </p:pic>
      <p:pic>
        <p:nvPicPr>
          <p:cNvPr id="364" name="Google Shape;364;p44"/>
          <p:cNvPicPr preferRelativeResize="0"/>
          <p:nvPr/>
        </p:nvPicPr>
        <p:blipFill rotWithShape="1">
          <a:blip r:embed="rId4">
            <a:alphaModFix/>
          </a:blip>
          <a:srcRect/>
          <a:stretch/>
        </p:blipFill>
        <p:spPr>
          <a:xfrm>
            <a:off x="6614904" y="5408250"/>
            <a:ext cx="312688" cy="312685"/>
          </a:xfrm>
          <a:prstGeom prst="rect">
            <a:avLst/>
          </a:prstGeom>
          <a:noFill/>
          <a:ln>
            <a:noFill/>
          </a:ln>
        </p:spPr>
      </p:pic>
      <p:grpSp>
        <p:nvGrpSpPr>
          <p:cNvPr id="365" name="Google Shape;365;p44"/>
          <p:cNvGrpSpPr/>
          <p:nvPr/>
        </p:nvGrpSpPr>
        <p:grpSpPr>
          <a:xfrm>
            <a:off x="592656" y="5372336"/>
            <a:ext cx="350163" cy="396344"/>
            <a:chOff x="4933951" y="-41275"/>
            <a:chExt cx="2130425" cy="2411413"/>
          </a:xfrm>
        </p:grpSpPr>
        <p:sp>
          <p:nvSpPr>
            <p:cNvPr id="366" name="Google Shape;366;p44"/>
            <p:cNvSpPr/>
            <p:nvPr/>
          </p:nvSpPr>
          <p:spPr>
            <a:xfrm>
              <a:off x="4945063" y="1435100"/>
              <a:ext cx="2114550" cy="935038"/>
            </a:xfrm>
            <a:custGeom>
              <a:avLst/>
              <a:gdLst/>
              <a:ahLst/>
              <a:cxnLst/>
              <a:rect l="l" t="t" r="r" b="b"/>
              <a:pathLst>
                <a:path w="425" h="188" extrusionOk="0">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67" name="Google Shape;367;p44"/>
            <p:cNvSpPr/>
            <p:nvPr/>
          </p:nvSpPr>
          <p:spPr>
            <a:xfrm>
              <a:off x="4945063" y="-41275"/>
              <a:ext cx="2108200" cy="860425"/>
            </a:xfrm>
            <a:custGeom>
              <a:avLst/>
              <a:gdLst/>
              <a:ahLst/>
              <a:cxnLst/>
              <a:rect l="l" t="t" r="r" b="b"/>
              <a:pathLst>
                <a:path w="424" h="173" extrusionOk="0">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68" name="Google Shape;368;p44"/>
            <p:cNvSpPr/>
            <p:nvPr/>
          </p:nvSpPr>
          <p:spPr>
            <a:xfrm>
              <a:off x="4933951" y="952500"/>
              <a:ext cx="617538" cy="363538"/>
            </a:xfrm>
            <a:custGeom>
              <a:avLst/>
              <a:gdLst/>
              <a:ahLst/>
              <a:cxnLst/>
              <a:rect l="l" t="t" r="r" b="b"/>
              <a:pathLst>
                <a:path w="124" h="73" extrusionOk="0">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69" name="Google Shape;369;p44"/>
            <p:cNvSpPr/>
            <p:nvPr/>
          </p:nvSpPr>
          <p:spPr>
            <a:xfrm>
              <a:off x="6446838" y="952500"/>
              <a:ext cx="617538" cy="363538"/>
            </a:xfrm>
            <a:custGeom>
              <a:avLst/>
              <a:gdLst/>
              <a:ahLst/>
              <a:cxnLst/>
              <a:rect l="l" t="t" r="r" b="b"/>
              <a:pathLst>
                <a:path w="124" h="73" extrusionOk="0">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70" name="Google Shape;370;p44"/>
            <p:cNvSpPr/>
            <p:nvPr/>
          </p:nvSpPr>
          <p:spPr>
            <a:xfrm>
              <a:off x="5691188" y="952500"/>
              <a:ext cx="615950" cy="363538"/>
            </a:xfrm>
            <a:custGeom>
              <a:avLst/>
              <a:gdLst/>
              <a:ahLst/>
              <a:cxnLst/>
              <a:rect l="l" t="t" r="r" b="b"/>
              <a:pathLst>
                <a:path w="124" h="73" extrusionOk="0">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sp>
        <p:nvSpPr>
          <p:cNvPr id="371" name="Google Shape;371;p44"/>
          <p:cNvSpPr txBox="1"/>
          <p:nvPr/>
        </p:nvSpPr>
        <p:spPr>
          <a:xfrm>
            <a:off x="3496266" y="5403596"/>
            <a:ext cx="2305631"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https://twitter.com/giz_gmbh</a:t>
            </a:r>
            <a:endParaRPr sz="1333">
              <a:solidFill>
                <a:srgbClr val="3F3F3F"/>
              </a:solidFill>
              <a:latin typeface="Arial"/>
              <a:ea typeface="Arial"/>
              <a:cs typeface="Arial"/>
              <a:sym typeface="Arial"/>
            </a:endParaRPr>
          </a:p>
        </p:txBody>
      </p:sp>
      <p:sp>
        <p:nvSpPr>
          <p:cNvPr id="372" name="Google Shape;372;p44"/>
          <p:cNvSpPr txBox="1"/>
          <p:nvPr/>
        </p:nvSpPr>
        <p:spPr>
          <a:xfrm>
            <a:off x="7004908" y="5403596"/>
            <a:ext cx="2950038"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https://www.facebook.com/gizprofile/</a:t>
            </a:r>
            <a:endParaRPr sz="1333">
              <a:solidFill>
                <a:srgbClr val="3F3F3F"/>
              </a:solidFill>
              <a:latin typeface="Arial"/>
              <a:ea typeface="Arial"/>
              <a:cs typeface="Arial"/>
              <a:sym typeface="Arial"/>
            </a:endParaRPr>
          </a:p>
        </p:txBody>
      </p:sp>
      <p:sp>
        <p:nvSpPr>
          <p:cNvPr id="373" name="Google Shape;373;p44"/>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4" name="Google Shape;374;p44"/>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5" name="Google Shape;375;p44"/>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olo encabezado (altern.)">
  <p:cSld name="Solo encabezado (altern.)">
    <p:spTree>
      <p:nvGrpSpPr>
        <p:cNvPr id="1" name="Shape 376"/>
        <p:cNvGrpSpPr/>
        <p:nvPr/>
      </p:nvGrpSpPr>
      <p:grpSpPr>
        <a:xfrm>
          <a:off x="0" y="0"/>
          <a:ext cx="0" cy="0"/>
          <a:chOff x="0" y="0"/>
          <a:chExt cx="0" cy="0"/>
        </a:xfrm>
      </p:grpSpPr>
      <p:sp>
        <p:nvSpPr>
          <p:cNvPr id="377" name="Google Shape;377;p45"/>
          <p:cNvSpPr txBox="1">
            <a:spLocks noGrp="1"/>
          </p:cNvSpPr>
          <p:nvPr>
            <p:ph type="title"/>
          </p:nvPr>
        </p:nvSpPr>
        <p:spPr>
          <a:xfrm>
            <a:off x="599755" y="320283"/>
            <a:ext cx="11422911"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378" name="Google Shape;378;p45"/>
          <p:cNvGrpSpPr/>
          <p:nvPr/>
        </p:nvGrpSpPr>
        <p:grpSpPr>
          <a:xfrm rot="10800000" flipH="1">
            <a:off x="164180" y="5311118"/>
            <a:ext cx="3094437" cy="822639"/>
            <a:chOff x="4846637" y="119557"/>
            <a:chExt cx="3783013" cy="1005693"/>
          </a:xfrm>
        </p:grpSpPr>
        <p:sp>
          <p:nvSpPr>
            <p:cNvPr id="379" name="Google Shape;379;p45"/>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2">
                <a:alphaModFix/>
              </a:blip>
              <a:stretch>
                <a:fillRect l="-223" r="-22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80" name="Google Shape;380;p45"/>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81" name="Google Shape;381;p45"/>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82" name="Google Shape;382;p45"/>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83" name="Google Shape;383;p45"/>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sp>
        <p:nvSpPr>
          <p:cNvPr id="384" name="Google Shape;384;p45"/>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 name="Google Shape;385;p45"/>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6" name="Google Shape;386;p45"/>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e de imprenta">
  <p:cSld name="Pie de imprenta">
    <p:spTree>
      <p:nvGrpSpPr>
        <p:cNvPr id="1" name="Shape 387"/>
        <p:cNvGrpSpPr/>
        <p:nvPr/>
      </p:nvGrpSpPr>
      <p:grpSpPr>
        <a:xfrm>
          <a:off x="0" y="0"/>
          <a:ext cx="0" cy="0"/>
          <a:chOff x="0" y="0"/>
          <a:chExt cx="0" cy="0"/>
        </a:xfrm>
      </p:grpSpPr>
      <p:sp>
        <p:nvSpPr>
          <p:cNvPr id="388" name="Google Shape;388;p46"/>
          <p:cNvSpPr txBox="1">
            <a:spLocks noGrp="1"/>
          </p:cNvSpPr>
          <p:nvPr>
            <p:ph type="body" idx="1"/>
          </p:nvPr>
        </p:nvSpPr>
        <p:spPr>
          <a:xfrm>
            <a:off x="3813443" y="431341"/>
            <a:ext cx="6815481" cy="574260"/>
          </a:xfrm>
          <a:prstGeom prst="rect">
            <a:avLst/>
          </a:prstGeom>
          <a:noFill/>
          <a:ln>
            <a:noFill/>
          </a:ln>
        </p:spPr>
        <p:txBody>
          <a:bodyPr spcFirstLastPara="1" wrap="square" lIns="0" tIns="0" rIns="72000" bIns="0" anchor="t" anchorCtr="0">
            <a:spAutoFit/>
          </a:bodyPr>
          <a:lstStyle>
            <a:lvl1pPr marL="457200" marR="0" lvl="0" indent="-228600" algn="l">
              <a:lnSpc>
                <a:spcPct val="100000"/>
              </a:lnSpc>
              <a:spcBef>
                <a:spcPts val="0"/>
              </a:spcBef>
              <a:spcAft>
                <a:spcPts val="0"/>
              </a:spcAft>
              <a:buClr>
                <a:schemeClr val="accent1"/>
              </a:buClr>
              <a:buSzPts val="933"/>
              <a:buFont typeface="Arial"/>
              <a:buNone/>
              <a:defRPr sz="933" b="1">
                <a:solidFill>
                  <a:schemeClr val="accent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9" name="Google Shape;389;p46"/>
          <p:cNvSpPr/>
          <p:nvPr/>
        </p:nvSpPr>
        <p:spPr>
          <a:xfrm>
            <a:off x="600661" y="1475895"/>
            <a:ext cx="4286015" cy="1688283"/>
          </a:xfrm>
          <a:prstGeom prst="rect">
            <a:avLst/>
          </a:prstGeom>
          <a:noFill/>
          <a:ln>
            <a:noFill/>
          </a:ln>
        </p:spPr>
        <p:txBody>
          <a:bodyPr spcFirstLastPara="1" wrap="square" lIns="0" tIns="0" rIns="91425" bIns="45700" anchor="t" anchorCtr="0">
            <a:spAutoFit/>
          </a:bodyPr>
          <a:lstStyle/>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000000"/>
                </a:solidFill>
                <a:latin typeface="Arial"/>
                <a:ea typeface="Arial"/>
                <a:cs typeface="Arial"/>
                <a:sym typeface="Arial"/>
              </a:rPr>
              <a:t>Como empresa federal, la GIZ asiste al Gobierno de la República Federal de Alemania en su labor para alcanzar sus objetivos en el ámbito de la cooperación internacional para el desarrollo sostenible.</a:t>
            </a:r>
            <a:endParaRPr/>
          </a:p>
          <a:p>
            <a:pPr marL="0" marR="0" lvl="0" indent="0" algn="l" rtl="0">
              <a:lnSpc>
                <a:spcPct val="100000"/>
              </a:lnSpc>
              <a:spcBef>
                <a:spcPts val="0"/>
              </a:spcBef>
              <a:spcAft>
                <a:spcPts val="0"/>
              </a:spcAft>
              <a:buClr>
                <a:schemeClr val="dk1"/>
              </a:buClr>
              <a:buSzPts val="1067"/>
              <a:buFont typeface="Arial"/>
              <a:buNone/>
            </a:pPr>
            <a:endParaRPr sz="10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67"/>
              <a:buFont typeface="Arial"/>
              <a:buNone/>
            </a:pPr>
            <a:r>
              <a:rPr lang="en-US" sz="1067" b="1" i="0" u="none" strike="noStrike" cap="none">
                <a:solidFill>
                  <a:srgbClr val="000000"/>
                </a:solidFill>
                <a:latin typeface="Arial"/>
                <a:ea typeface="Arial"/>
                <a:cs typeface="Arial"/>
                <a:sym typeface="Arial"/>
              </a:rPr>
              <a:t>Publicado por: </a:t>
            </a:r>
            <a:endParaRPr/>
          </a:p>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000000"/>
                </a:solidFill>
                <a:latin typeface="Arial"/>
                <a:ea typeface="Arial"/>
                <a:cs typeface="Arial"/>
                <a:sym typeface="Arial"/>
              </a:rPr>
              <a:t>Deutsche Gesellschaft für </a:t>
            </a:r>
            <a:endParaRPr/>
          </a:p>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000000"/>
                </a:solidFill>
                <a:latin typeface="Arial"/>
                <a:ea typeface="Arial"/>
                <a:cs typeface="Arial"/>
                <a:sym typeface="Arial"/>
              </a:rPr>
              <a:t>Internationale Zusammenarbeit (GIZ) GmbH</a:t>
            </a:r>
            <a:endParaRPr/>
          </a:p>
          <a:p>
            <a:pPr marL="0" marR="0" lvl="0" indent="0" algn="l" rtl="0">
              <a:lnSpc>
                <a:spcPct val="100000"/>
              </a:lnSpc>
              <a:spcBef>
                <a:spcPts val="0"/>
              </a:spcBef>
              <a:spcAft>
                <a:spcPts val="0"/>
              </a:spcAft>
              <a:buClr>
                <a:schemeClr val="dk1"/>
              </a:buClr>
              <a:buSzPts val="1067"/>
              <a:buFont typeface="Arial"/>
              <a:buNone/>
            </a:pPr>
            <a:endParaRPr sz="10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000000"/>
                </a:solidFill>
                <a:latin typeface="Arial"/>
                <a:ea typeface="Arial"/>
                <a:cs typeface="Arial"/>
                <a:sym typeface="Arial"/>
              </a:rPr>
              <a:t>Domicilios de la Sociedad </a:t>
            </a:r>
            <a:endParaRPr/>
          </a:p>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000000"/>
                </a:solidFill>
                <a:latin typeface="Arial"/>
                <a:ea typeface="Arial"/>
                <a:cs typeface="Arial"/>
                <a:sym typeface="Arial"/>
              </a:rPr>
              <a:t>Bonn y Eschborn, Alemania </a:t>
            </a:r>
            <a:endParaRPr/>
          </a:p>
        </p:txBody>
      </p:sp>
      <p:sp>
        <p:nvSpPr>
          <p:cNvPr id="390" name="Google Shape;390;p46"/>
          <p:cNvSpPr txBox="1">
            <a:spLocks noGrp="1"/>
          </p:cNvSpPr>
          <p:nvPr>
            <p:ph type="body" idx="2"/>
          </p:nvPr>
        </p:nvSpPr>
        <p:spPr>
          <a:xfrm>
            <a:off x="600660" y="3397146"/>
            <a:ext cx="4619229" cy="2350191"/>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800"/>
              </a:spcBef>
              <a:spcAft>
                <a:spcPts val="0"/>
              </a:spcAft>
              <a:buClr>
                <a:srgbClr val="000000"/>
              </a:buClr>
              <a:buSzPts val="1067"/>
              <a:buNone/>
              <a:defRPr sz="1067" b="0" i="0" u="none" strike="noStrike" cap="none">
                <a:solidFill>
                  <a:srgbClr val="000000"/>
                </a:solidFill>
                <a:latin typeface="Arial"/>
                <a:ea typeface="Arial"/>
                <a:cs typeface="Arial"/>
                <a:sym typeface="Arial"/>
              </a:defRPr>
            </a:lvl1pPr>
            <a:lvl2pPr marL="914400" lvl="1" indent="-228600" algn="l">
              <a:lnSpc>
                <a:spcPct val="90000"/>
              </a:lnSpc>
              <a:spcBef>
                <a:spcPts val="800"/>
              </a:spcBef>
              <a:spcAft>
                <a:spcPts val="0"/>
              </a:spcAft>
              <a:buSzPts val="1067"/>
              <a:buNone/>
              <a:defRPr sz="1067" b="0" i="0" u="none" strike="noStrike" cap="none">
                <a:solidFill>
                  <a:srgbClr val="000000"/>
                </a:solidFill>
                <a:latin typeface="Arial"/>
                <a:ea typeface="Arial"/>
                <a:cs typeface="Arial"/>
                <a:sym typeface="Arial"/>
              </a:defRPr>
            </a:lvl2pPr>
            <a:lvl3pPr marL="1371600" lvl="2" indent="-313245" algn="l">
              <a:lnSpc>
                <a:spcPct val="90000"/>
              </a:lnSpc>
              <a:spcBef>
                <a:spcPts val="800"/>
              </a:spcBef>
              <a:spcAft>
                <a:spcPts val="0"/>
              </a:spcAft>
              <a:buSzPts val="1333"/>
              <a:buChar char="−"/>
              <a:defRPr sz="1333" b="0" i="0" u="none" strike="noStrike" cap="none">
                <a:solidFill>
                  <a:srgbClr val="000000"/>
                </a:solidFill>
                <a:latin typeface="Arial"/>
                <a:ea typeface="Arial"/>
                <a:cs typeface="Arial"/>
                <a:sym typeface="Arial"/>
              </a:defRPr>
            </a:lvl3pPr>
            <a:lvl4pPr marL="1828800" lvl="3" indent="-313245" algn="l">
              <a:lnSpc>
                <a:spcPct val="90000"/>
              </a:lnSpc>
              <a:spcBef>
                <a:spcPts val="500"/>
              </a:spcBef>
              <a:spcAft>
                <a:spcPts val="0"/>
              </a:spcAft>
              <a:buClr>
                <a:srgbClr val="000000"/>
              </a:buClr>
              <a:buSzPts val="1333"/>
              <a:buChar char="•"/>
              <a:defRPr sz="1333" b="0" i="0" u="none" strike="noStrike" cap="none">
                <a:solidFill>
                  <a:srgbClr val="000000"/>
                </a:solidFill>
                <a:latin typeface="Arial"/>
                <a:ea typeface="Arial"/>
                <a:cs typeface="Arial"/>
                <a:sym typeface="Arial"/>
              </a:defRPr>
            </a:lvl4pPr>
            <a:lvl5pPr marL="2286000" lvl="4" indent="-313245" algn="l">
              <a:lnSpc>
                <a:spcPct val="90000"/>
              </a:lnSpc>
              <a:spcBef>
                <a:spcPts val="500"/>
              </a:spcBef>
              <a:spcAft>
                <a:spcPts val="0"/>
              </a:spcAft>
              <a:buClr>
                <a:srgbClr val="000000"/>
              </a:buClr>
              <a:buSzPts val="1333"/>
              <a:buChar char="•"/>
              <a:defRPr sz="1333" b="0" i="0" u="none" strike="noStrike" cap="none">
                <a:solidFill>
                  <a:srgbClr val="000000"/>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1" name="Google Shape;391;p46"/>
          <p:cNvSpPr txBox="1">
            <a:spLocks noGrp="1"/>
          </p:cNvSpPr>
          <p:nvPr>
            <p:ph type="body" idx="3"/>
          </p:nvPr>
        </p:nvSpPr>
        <p:spPr>
          <a:xfrm>
            <a:off x="5848718" y="1475896"/>
            <a:ext cx="4570903" cy="2594357"/>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800"/>
              </a:spcBef>
              <a:spcAft>
                <a:spcPts val="0"/>
              </a:spcAft>
              <a:buClr>
                <a:srgbClr val="000000"/>
              </a:buClr>
              <a:buSzPts val="1067"/>
              <a:buNone/>
              <a:defRPr sz="1067" b="0" i="0" u="none" strike="noStrike" cap="none">
                <a:solidFill>
                  <a:srgbClr val="000000"/>
                </a:solidFill>
                <a:latin typeface="Arial"/>
                <a:ea typeface="Arial"/>
                <a:cs typeface="Arial"/>
                <a:sym typeface="Arial"/>
              </a:defRPr>
            </a:lvl1pPr>
            <a:lvl2pPr marL="914400" lvl="1" indent="-228600" algn="l">
              <a:lnSpc>
                <a:spcPct val="100000"/>
              </a:lnSpc>
              <a:spcBef>
                <a:spcPts val="800"/>
              </a:spcBef>
              <a:spcAft>
                <a:spcPts val="0"/>
              </a:spcAft>
              <a:buSzPts val="1067"/>
              <a:buNone/>
              <a:defRPr sz="1067" b="0" i="0" u="none" strike="noStrike" cap="none">
                <a:solidFill>
                  <a:srgbClr val="000000"/>
                </a:solidFill>
                <a:latin typeface="Arial"/>
                <a:ea typeface="Arial"/>
                <a:cs typeface="Arial"/>
                <a:sym typeface="Arial"/>
              </a:defRPr>
            </a:lvl2pPr>
            <a:lvl3pPr marL="1371600" lvl="2" indent="-313245" algn="l">
              <a:lnSpc>
                <a:spcPct val="90000"/>
              </a:lnSpc>
              <a:spcBef>
                <a:spcPts val="800"/>
              </a:spcBef>
              <a:spcAft>
                <a:spcPts val="0"/>
              </a:spcAft>
              <a:buSzPts val="1333"/>
              <a:buChar char="−"/>
              <a:defRPr sz="1333" b="0" i="0" u="none" strike="noStrike" cap="none">
                <a:solidFill>
                  <a:srgbClr val="000000"/>
                </a:solidFill>
                <a:latin typeface="Arial"/>
                <a:ea typeface="Arial"/>
                <a:cs typeface="Arial"/>
                <a:sym typeface="Arial"/>
              </a:defRPr>
            </a:lvl3pPr>
            <a:lvl4pPr marL="1828800" lvl="3" indent="-313245" algn="l">
              <a:lnSpc>
                <a:spcPct val="90000"/>
              </a:lnSpc>
              <a:spcBef>
                <a:spcPts val="500"/>
              </a:spcBef>
              <a:spcAft>
                <a:spcPts val="0"/>
              </a:spcAft>
              <a:buClr>
                <a:srgbClr val="000000"/>
              </a:buClr>
              <a:buSzPts val="1333"/>
              <a:buChar char="•"/>
              <a:defRPr sz="1333" b="0" i="0" u="none" strike="noStrike" cap="none">
                <a:solidFill>
                  <a:srgbClr val="000000"/>
                </a:solidFill>
                <a:latin typeface="Arial"/>
                <a:ea typeface="Arial"/>
                <a:cs typeface="Arial"/>
                <a:sym typeface="Arial"/>
              </a:defRPr>
            </a:lvl4pPr>
            <a:lvl5pPr marL="2286000" lvl="4" indent="-313245" algn="l">
              <a:lnSpc>
                <a:spcPct val="90000"/>
              </a:lnSpc>
              <a:spcBef>
                <a:spcPts val="500"/>
              </a:spcBef>
              <a:spcAft>
                <a:spcPts val="0"/>
              </a:spcAft>
              <a:buClr>
                <a:srgbClr val="000000"/>
              </a:buClr>
              <a:buSzPts val="1333"/>
              <a:buChar char="•"/>
              <a:defRPr sz="1333" b="0" i="0" u="none" strike="noStrike" cap="none">
                <a:solidFill>
                  <a:srgbClr val="000000"/>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2" name="Google Shape;392;p46"/>
          <p:cNvSpPr txBox="1"/>
          <p:nvPr/>
        </p:nvSpPr>
        <p:spPr>
          <a:xfrm>
            <a:off x="599757" y="320283"/>
            <a:ext cx="3739345" cy="720725"/>
          </a:xfrm>
          <a:prstGeom prst="rect">
            <a:avLst/>
          </a:prstGeom>
          <a:noFill/>
          <a:ln>
            <a:noFill/>
          </a:ln>
        </p:spPr>
        <p:txBody>
          <a:bodyPr spcFirstLastPara="1" wrap="square" lIns="0" tIns="0" rIns="96000" bIns="0" anchor="b"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cap="none">
                <a:solidFill>
                  <a:schemeClr val="dk1"/>
                </a:solidFill>
                <a:latin typeface="Arial"/>
                <a:ea typeface="Arial"/>
                <a:cs typeface="Arial"/>
                <a:sym typeface="Arial"/>
              </a:rPr>
              <a:t>Pie de imprenta</a:t>
            </a:r>
            <a:endParaRPr/>
          </a:p>
        </p:txBody>
      </p:sp>
      <p:sp>
        <p:nvSpPr>
          <p:cNvPr id="393" name="Google Shape;393;p46"/>
          <p:cNvSpPr txBox="1">
            <a:spLocks noGrp="1"/>
          </p:cNvSpPr>
          <p:nvPr>
            <p:ph type="body" idx="4"/>
          </p:nvPr>
        </p:nvSpPr>
        <p:spPr>
          <a:xfrm>
            <a:off x="5848350" y="4276011"/>
            <a:ext cx="2863849" cy="147733"/>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rgbClr val="000000"/>
              </a:buClr>
              <a:buSzPts val="1067"/>
              <a:buNone/>
              <a:defRPr sz="1067">
                <a:solidFill>
                  <a:srgbClr val="000000"/>
                </a:solidFill>
              </a:defRPr>
            </a:lvl1pPr>
            <a:lvl2pPr marL="914400" lvl="1" indent="-342900" algn="l">
              <a:lnSpc>
                <a:spcPct val="90000"/>
              </a:lnSpc>
              <a:spcBef>
                <a:spcPts val="800"/>
              </a:spcBef>
              <a:spcAft>
                <a:spcPts val="0"/>
              </a:spcAft>
              <a:buSzPts val="1800"/>
              <a:buChar char="▪"/>
              <a:defRPr sz="1800"/>
            </a:lvl2pPr>
            <a:lvl3pPr marL="1371600" lvl="2" indent="-342900" algn="l">
              <a:lnSpc>
                <a:spcPct val="90000"/>
              </a:lnSpc>
              <a:spcBef>
                <a:spcPts val="800"/>
              </a:spcBef>
              <a:spcAft>
                <a:spcPts val="0"/>
              </a:spcAft>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4" name="Google Shape;394;p46"/>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5" name="Google Shape;395;p46"/>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6" name="Google Shape;396;p46"/>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Fotografías y fuentes">
  <p:cSld name="Fotografías y fuentes">
    <p:spTree>
      <p:nvGrpSpPr>
        <p:cNvPr id="1" name="Shape 397"/>
        <p:cNvGrpSpPr/>
        <p:nvPr/>
      </p:nvGrpSpPr>
      <p:grpSpPr>
        <a:xfrm>
          <a:off x="0" y="0"/>
          <a:ext cx="0" cy="0"/>
          <a:chOff x="0" y="0"/>
          <a:chExt cx="0" cy="0"/>
        </a:xfrm>
      </p:grpSpPr>
      <p:sp>
        <p:nvSpPr>
          <p:cNvPr id="398" name="Google Shape;398;p47"/>
          <p:cNvSpPr txBox="1">
            <a:spLocks noGrp="1"/>
          </p:cNvSpPr>
          <p:nvPr>
            <p:ph type="body" idx="1"/>
          </p:nvPr>
        </p:nvSpPr>
        <p:spPr>
          <a:xfrm>
            <a:off x="600660" y="1475895"/>
            <a:ext cx="9563579" cy="4626708"/>
          </a:xfrm>
          <a:prstGeom prst="rect">
            <a:avLst/>
          </a:prstGeom>
          <a:noFill/>
          <a:ln>
            <a:noFill/>
          </a:ln>
        </p:spPr>
        <p:txBody>
          <a:bodyPr spcFirstLastPara="1" wrap="square" lIns="0" tIns="0" rIns="72000" bIns="0" anchor="t" anchorCtr="0">
            <a:noAutofit/>
          </a:bodyPr>
          <a:lstStyle>
            <a:lvl1pPr marL="457200" marR="0" lvl="0" indent="-228600" algn="l">
              <a:lnSpc>
                <a:spcPct val="100000"/>
              </a:lnSpc>
              <a:spcBef>
                <a:spcPts val="0"/>
              </a:spcBef>
              <a:spcAft>
                <a:spcPts val="0"/>
              </a:spcAft>
              <a:buClr>
                <a:srgbClr val="000000"/>
              </a:buClr>
              <a:buSzPts val="1067"/>
              <a:buFont typeface="Arial"/>
              <a:buNone/>
              <a:defRPr sz="1067" b="0" i="0" u="none" strike="noStrike" cap="none">
                <a:solidFill>
                  <a:srgbClr val="000000"/>
                </a:solidFill>
                <a:latin typeface="Arial"/>
                <a:ea typeface="Arial"/>
                <a:cs typeface="Arial"/>
                <a:sym typeface="Arial"/>
              </a:defRPr>
            </a:lvl1pPr>
            <a:lvl2pPr marL="914400" lvl="1" indent="-228600" algn="l">
              <a:lnSpc>
                <a:spcPct val="90000"/>
              </a:lnSpc>
              <a:spcBef>
                <a:spcPts val="800"/>
              </a:spcBef>
              <a:spcAft>
                <a:spcPts val="0"/>
              </a:spcAft>
              <a:buSzPts val="1067"/>
              <a:buNone/>
              <a:defRPr sz="1067" b="0" i="0" u="none" strike="noStrike" cap="none">
                <a:solidFill>
                  <a:srgbClr val="000000"/>
                </a:solidFill>
                <a:latin typeface="Arial"/>
                <a:ea typeface="Arial"/>
                <a:cs typeface="Arial"/>
                <a:sym typeface="Arial"/>
              </a:defRPr>
            </a:lvl2pPr>
            <a:lvl3pPr marL="1371600" lvl="2" indent="-313245" algn="l">
              <a:lnSpc>
                <a:spcPct val="90000"/>
              </a:lnSpc>
              <a:spcBef>
                <a:spcPts val="800"/>
              </a:spcBef>
              <a:spcAft>
                <a:spcPts val="0"/>
              </a:spcAft>
              <a:buSzPts val="1333"/>
              <a:buChar char="−"/>
              <a:defRPr sz="1333" b="0" i="0" u="none" strike="noStrike" cap="none">
                <a:solidFill>
                  <a:srgbClr val="000000"/>
                </a:solidFill>
                <a:latin typeface="Arial"/>
                <a:ea typeface="Arial"/>
                <a:cs typeface="Arial"/>
                <a:sym typeface="Arial"/>
              </a:defRPr>
            </a:lvl3pPr>
            <a:lvl4pPr marL="1828800" lvl="3" indent="-313245" algn="l">
              <a:lnSpc>
                <a:spcPct val="90000"/>
              </a:lnSpc>
              <a:spcBef>
                <a:spcPts val="500"/>
              </a:spcBef>
              <a:spcAft>
                <a:spcPts val="0"/>
              </a:spcAft>
              <a:buClr>
                <a:srgbClr val="000000"/>
              </a:buClr>
              <a:buSzPts val="1333"/>
              <a:buChar char="•"/>
              <a:defRPr sz="1333" b="0" i="0" u="none" strike="noStrike" cap="none">
                <a:solidFill>
                  <a:srgbClr val="000000"/>
                </a:solidFill>
                <a:latin typeface="Arial"/>
                <a:ea typeface="Arial"/>
                <a:cs typeface="Arial"/>
                <a:sym typeface="Arial"/>
              </a:defRPr>
            </a:lvl4pPr>
            <a:lvl5pPr marL="2286000" lvl="4" indent="-313245" algn="l">
              <a:lnSpc>
                <a:spcPct val="90000"/>
              </a:lnSpc>
              <a:spcBef>
                <a:spcPts val="500"/>
              </a:spcBef>
              <a:spcAft>
                <a:spcPts val="0"/>
              </a:spcAft>
              <a:buClr>
                <a:srgbClr val="000000"/>
              </a:buClr>
              <a:buSzPts val="1333"/>
              <a:buChar char="•"/>
              <a:defRPr sz="1333" b="0" i="0" u="none" strike="noStrike" cap="none">
                <a:solidFill>
                  <a:srgbClr val="000000"/>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9" name="Google Shape;399;p47"/>
          <p:cNvSpPr/>
          <p:nvPr/>
        </p:nvSpPr>
        <p:spPr>
          <a:xfrm>
            <a:off x="1036949" y="6535917"/>
            <a:ext cx="1445444" cy="21367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400" name="Google Shape;400;p47"/>
          <p:cNvSpPr txBox="1"/>
          <p:nvPr/>
        </p:nvSpPr>
        <p:spPr>
          <a:xfrm>
            <a:off x="599757" y="320283"/>
            <a:ext cx="9020495" cy="720725"/>
          </a:xfrm>
          <a:prstGeom prst="rect">
            <a:avLst/>
          </a:prstGeom>
          <a:noFill/>
          <a:ln>
            <a:noFill/>
          </a:ln>
        </p:spPr>
        <p:txBody>
          <a:bodyPr spcFirstLastPara="1" wrap="square" lIns="0" tIns="0" rIns="96000" bIns="0" anchor="b"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cap="none">
                <a:solidFill>
                  <a:schemeClr val="dk1"/>
                </a:solidFill>
                <a:latin typeface="Arial"/>
                <a:ea typeface="Arial"/>
                <a:cs typeface="Arial"/>
                <a:sym typeface="Arial"/>
              </a:rPr>
              <a:t>Fotografías/fuentes:</a:t>
            </a:r>
            <a:endParaRPr sz="2400" b="1" cap="none">
              <a:solidFill>
                <a:schemeClr val="dk1"/>
              </a:solidFill>
              <a:latin typeface="Arial"/>
              <a:ea typeface="Arial"/>
              <a:cs typeface="Arial"/>
              <a:sym typeface="Arial"/>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Diapositiva de cie">
  <p:cSld name="Diapositiva de cie">
    <p:spTree>
      <p:nvGrpSpPr>
        <p:cNvPr id="1" name="Shape 401"/>
        <p:cNvGrpSpPr/>
        <p:nvPr/>
      </p:nvGrpSpPr>
      <p:grpSpPr>
        <a:xfrm>
          <a:off x="0" y="0"/>
          <a:ext cx="0" cy="0"/>
          <a:chOff x="0" y="0"/>
          <a:chExt cx="0" cy="0"/>
        </a:xfrm>
      </p:grpSpPr>
      <p:pic>
        <p:nvPicPr>
          <p:cNvPr id="402" name="Google Shape;402;p48" descr="Ein Bild, das Kette enthält.&#10;&#10;Automatisch generierte Beschreibung"/>
          <p:cNvPicPr preferRelativeResize="0"/>
          <p:nvPr/>
        </p:nvPicPr>
        <p:blipFill rotWithShape="1">
          <a:blip r:embed="rId2">
            <a:alphaModFix/>
          </a:blip>
          <a:srcRect t="233" b="15579"/>
          <a:stretch/>
        </p:blipFill>
        <p:spPr>
          <a:xfrm>
            <a:off x="164181" y="165101"/>
            <a:ext cx="11858487" cy="5444047"/>
          </a:xfrm>
          <a:prstGeom prst="rect">
            <a:avLst/>
          </a:prstGeom>
          <a:noFill/>
          <a:ln>
            <a:noFill/>
          </a:ln>
        </p:spPr>
      </p:pic>
      <p:pic>
        <p:nvPicPr>
          <p:cNvPr id="403" name="Google Shape;403;p48" descr="Ein Bild, das Säge enthält.&#10;&#10;Automatisch generierte Beschreibung"/>
          <p:cNvPicPr preferRelativeResize="0"/>
          <p:nvPr/>
        </p:nvPicPr>
        <p:blipFill rotWithShape="1">
          <a:blip r:embed="rId3">
            <a:alphaModFix/>
          </a:blip>
          <a:srcRect/>
          <a:stretch/>
        </p:blipFill>
        <p:spPr>
          <a:xfrm>
            <a:off x="164180" y="856567"/>
            <a:ext cx="11860800" cy="5214544"/>
          </a:xfrm>
          <a:prstGeom prst="rect">
            <a:avLst/>
          </a:prstGeom>
          <a:noFill/>
          <a:ln>
            <a:noFill/>
          </a:ln>
        </p:spPr>
      </p:pic>
      <p:sp>
        <p:nvSpPr>
          <p:cNvPr id="404" name="Google Shape;404;p48"/>
          <p:cNvSpPr/>
          <p:nvPr/>
        </p:nvSpPr>
        <p:spPr>
          <a:xfrm>
            <a:off x="8815753" y="5609147"/>
            <a:ext cx="3206913" cy="195903"/>
          </a:xfrm>
          <a:prstGeom prst="rect">
            <a:avLst/>
          </a:prstGeom>
          <a:solidFill>
            <a:schemeClr val="accen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2"/>
              </a:solidFill>
              <a:latin typeface="Arial"/>
              <a:ea typeface="Arial"/>
              <a:cs typeface="Arial"/>
              <a:sym typeface="Arial"/>
            </a:endParaRPr>
          </a:p>
        </p:txBody>
      </p:sp>
      <p:sp>
        <p:nvSpPr>
          <p:cNvPr id="405" name="Google Shape;405;p48"/>
          <p:cNvSpPr/>
          <p:nvPr/>
        </p:nvSpPr>
        <p:spPr>
          <a:xfrm>
            <a:off x="1620789" y="2077320"/>
            <a:ext cx="4705732" cy="30273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67"/>
              <a:buFont typeface="Arial"/>
              <a:buNone/>
            </a:pPr>
            <a:r>
              <a:rPr lang="en-US" sz="1467" b="1" i="0" u="none" strike="noStrike" cap="none">
                <a:solidFill>
                  <a:srgbClr val="000000"/>
                </a:solidFill>
                <a:latin typeface="Arial"/>
                <a:ea typeface="Arial"/>
                <a:cs typeface="Arial"/>
                <a:sym typeface="Arial"/>
              </a:rPr>
              <a:t>Deutsche Gesellschaft für</a:t>
            </a:r>
            <a:br>
              <a:rPr lang="en-US" sz="1467" b="1" i="0" u="none" strike="noStrike" cap="none">
                <a:solidFill>
                  <a:srgbClr val="000000"/>
                </a:solidFill>
                <a:latin typeface="Arial"/>
                <a:ea typeface="Arial"/>
                <a:cs typeface="Arial"/>
                <a:sym typeface="Arial"/>
              </a:rPr>
            </a:br>
            <a:r>
              <a:rPr lang="en-US" sz="1467" b="1" i="0" u="none" strike="noStrike" cap="none">
                <a:solidFill>
                  <a:srgbClr val="000000"/>
                </a:solidFill>
                <a:latin typeface="Arial"/>
                <a:ea typeface="Arial"/>
                <a:cs typeface="Arial"/>
                <a:sym typeface="Arial"/>
              </a:rPr>
              <a:t>Internationale Zusammenarbeit (GIZ) GmbH</a:t>
            </a:r>
            <a:endParaRPr/>
          </a:p>
          <a:p>
            <a:pPr marL="0" marR="0" lvl="0" indent="0" algn="l" rtl="0">
              <a:lnSpc>
                <a:spcPct val="100000"/>
              </a:lnSpc>
              <a:spcBef>
                <a:spcPts val="0"/>
              </a:spcBef>
              <a:spcAft>
                <a:spcPts val="0"/>
              </a:spcAft>
              <a:buClr>
                <a:schemeClr val="dk1"/>
              </a:buClr>
              <a:buSzPts val="1467"/>
              <a:buFont typeface="Arial"/>
              <a:buNone/>
            </a:pPr>
            <a:endParaRPr sz="1467"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67"/>
              <a:buFont typeface="Arial"/>
              <a:buNone/>
            </a:pPr>
            <a:r>
              <a:rPr lang="en-US" sz="1467" b="0" i="0" u="none" strike="noStrike" cap="none">
                <a:solidFill>
                  <a:srgbClr val="000000"/>
                </a:solidFill>
                <a:latin typeface="Arial"/>
                <a:ea typeface="Arial"/>
                <a:cs typeface="Arial"/>
                <a:sym typeface="Arial"/>
              </a:rPr>
              <a:t>Domicilios de la Sociedad:</a:t>
            </a:r>
            <a:br>
              <a:rPr lang="en-US" sz="1467">
                <a:solidFill>
                  <a:schemeClr val="dk1"/>
                </a:solidFill>
                <a:latin typeface="Arial"/>
                <a:ea typeface="Arial"/>
                <a:cs typeface="Arial"/>
                <a:sym typeface="Arial"/>
              </a:rPr>
            </a:br>
            <a:r>
              <a:rPr lang="en-US" sz="1467" b="0" i="0" u="none" strike="noStrike" cap="none">
                <a:solidFill>
                  <a:srgbClr val="000000"/>
                </a:solidFill>
                <a:latin typeface="Arial"/>
                <a:ea typeface="Arial"/>
                <a:cs typeface="Arial"/>
                <a:sym typeface="Arial"/>
              </a:rPr>
              <a:t>Bonn y Eschborn, Alemania</a:t>
            </a:r>
            <a:endParaRPr/>
          </a:p>
          <a:p>
            <a:pPr marL="0" marR="0" lvl="0" indent="0" algn="l" rtl="0">
              <a:lnSpc>
                <a:spcPct val="100000"/>
              </a:lnSpc>
              <a:spcBef>
                <a:spcPts val="0"/>
              </a:spcBef>
              <a:spcAft>
                <a:spcPts val="0"/>
              </a:spcAft>
              <a:buClr>
                <a:schemeClr val="dk1"/>
              </a:buClr>
              <a:buSzPts val="1467"/>
              <a:buFont typeface="Arial"/>
              <a:buNone/>
            </a:pPr>
            <a:endParaRPr sz="14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67"/>
              <a:buFont typeface="Arial"/>
              <a:buNone/>
            </a:pPr>
            <a:r>
              <a:rPr lang="en-US" sz="1467" b="0" i="0" u="none" strike="noStrike" cap="none">
                <a:solidFill>
                  <a:srgbClr val="000000"/>
                </a:solidFill>
                <a:latin typeface="Arial"/>
                <a:ea typeface="Arial"/>
                <a:cs typeface="Arial"/>
                <a:sym typeface="Arial"/>
              </a:rPr>
              <a:t>Friedrich-Ebert-Allee 36 + 40</a:t>
            </a:r>
            <a:br>
              <a:rPr lang="en-US" sz="1467" b="0" i="0" u="none" strike="noStrike" cap="none">
                <a:solidFill>
                  <a:srgbClr val="000000"/>
                </a:solidFill>
                <a:latin typeface="Arial"/>
                <a:ea typeface="Arial"/>
                <a:cs typeface="Arial"/>
                <a:sym typeface="Arial"/>
              </a:rPr>
            </a:br>
            <a:r>
              <a:rPr lang="en-US" sz="1467" b="0" i="0" u="none" strike="noStrike" cap="none">
                <a:solidFill>
                  <a:srgbClr val="000000"/>
                </a:solidFill>
                <a:latin typeface="Arial"/>
                <a:ea typeface="Arial"/>
                <a:cs typeface="Arial"/>
                <a:sym typeface="Arial"/>
              </a:rPr>
              <a:t>53113 Bonn, Alemania</a:t>
            </a:r>
            <a:br>
              <a:rPr lang="en-US" sz="1467" b="0" i="0" u="none" strike="noStrike" cap="none">
                <a:solidFill>
                  <a:srgbClr val="000000"/>
                </a:solidFill>
                <a:latin typeface="Arial"/>
                <a:ea typeface="Arial"/>
                <a:cs typeface="Arial"/>
                <a:sym typeface="Arial"/>
              </a:rPr>
            </a:br>
            <a:r>
              <a:rPr lang="en-US" sz="1467" b="0" i="0" u="none" strike="noStrike" cap="none">
                <a:solidFill>
                  <a:srgbClr val="000000"/>
                </a:solidFill>
                <a:latin typeface="Arial"/>
                <a:ea typeface="Arial"/>
                <a:cs typeface="Arial"/>
                <a:sym typeface="Arial"/>
              </a:rPr>
              <a:t>T  +49  228  44 60 - 0</a:t>
            </a:r>
            <a:br>
              <a:rPr lang="en-US" sz="1467" b="0" i="0" u="none" strike="noStrike" cap="none">
                <a:solidFill>
                  <a:srgbClr val="000000"/>
                </a:solidFill>
                <a:latin typeface="Arial"/>
                <a:ea typeface="Arial"/>
                <a:cs typeface="Arial"/>
                <a:sym typeface="Arial"/>
              </a:rPr>
            </a:br>
            <a:r>
              <a:rPr lang="en-US" sz="1467" b="0" i="0" u="none" strike="noStrike" cap="none">
                <a:solidFill>
                  <a:srgbClr val="000000"/>
                </a:solidFill>
                <a:latin typeface="Arial"/>
                <a:ea typeface="Arial"/>
                <a:cs typeface="Arial"/>
                <a:sym typeface="Arial"/>
              </a:rPr>
              <a:t>F  +49  228  44 60 - 17 66</a:t>
            </a:r>
            <a:endParaRPr/>
          </a:p>
          <a:p>
            <a:pPr marL="0" marR="0" lvl="0" indent="0" algn="l" rtl="0">
              <a:lnSpc>
                <a:spcPct val="100000"/>
              </a:lnSpc>
              <a:spcBef>
                <a:spcPts val="0"/>
              </a:spcBef>
              <a:spcAft>
                <a:spcPts val="0"/>
              </a:spcAft>
              <a:buClr>
                <a:schemeClr val="dk1"/>
              </a:buClr>
              <a:buSzPts val="1467"/>
              <a:buFont typeface="Arial"/>
              <a:buNone/>
            </a:pPr>
            <a:endParaRPr sz="14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67"/>
              <a:buFont typeface="Arial"/>
              <a:buNone/>
            </a:pPr>
            <a:r>
              <a:rPr lang="en-US" sz="1467" b="0" i="0" u="none" strike="noStrike" cap="none">
                <a:solidFill>
                  <a:srgbClr val="000000"/>
                </a:solidFill>
                <a:latin typeface="Arial"/>
                <a:ea typeface="Arial"/>
                <a:cs typeface="Arial"/>
                <a:sym typeface="Arial"/>
              </a:rPr>
              <a:t>E  info@giz.de</a:t>
            </a:r>
            <a:endParaRPr/>
          </a:p>
          <a:p>
            <a:pPr marL="0" marR="0" lvl="0" indent="0" algn="l" rtl="0">
              <a:lnSpc>
                <a:spcPct val="100000"/>
              </a:lnSpc>
              <a:spcBef>
                <a:spcPts val="0"/>
              </a:spcBef>
              <a:spcAft>
                <a:spcPts val="0"/>
              </a:spcAft>
              <a:buClr>
                <a:srgbClr val="000000"/>
              </a:buClr>
              <a:buSzPts val="1467"/>
              <a:buFont typeface="Arial"/>
              <a:buNone/>
            </a:pPr>
            <a:r>
              <a:rPr lang="en-US" sz="1467" b="0" i="0" u="none" strike="noStrike" cap="none">
                <a:solidFill>
                  <a:srgbClr val="000000"/>
                </a:solidFill>
                <a:latin typeface="Arial"/>
                <a:ea typeface="Arial"/>
                <a:cs typeface="Arial"/>
                <a:sym typeface="Arial"/>
              </a:rPr>
              <a:t>I   </a:t>
            </a:r>
            <a:r>
              <a:rPr lang="en-US" sz="533" b="0" i="0" u="none" strike="noStrike" cap="none">
                <a:solidFill>
                  <a:srgbClr val="000000"/>
                </a:solidFill>
                <a:latin typeface="Arial"/>
                <a:ea typeface="Arial"/>
                <a:cs typeface="Arial"/>
                <a:sym typeface="Arial"/>
              </a:rPr>
              <a:t> </a:t>
            </a:r>
            <a:r>
              <a:rPr lang="en-US" sz="1467" b="0" i="0" u="none" strike="noStrike" cap="none">
                <a:solidFill>
                  <a:srgbClr val="000000"/>
                </a:solidFill>
                <a:latin typeface="Arial"/>
                <a:ea typeface="Arial"/>
                <a:cs typeface="Arial"/>
                <a:sym typeface="Arial"/>
              </a:rPr>
              <a:t>www.giz.de</a:t>
            </a:r>
            <a:endParaRPr sz="1467" b="0" i="0" u="none" strike="noStrike" cap="none">
              <a:solidFill>
                <a:srgbClr val="000000"/>
              </a:solidFill>
              <a:latin typeface="Arial"/>
              <a:ea typeface="Arial"/>
              <a:cs typeface="Arial"/>
              <a:sym typeface="Arial"/>
            </a:endParaRPr>
          </a:p>
        </p:txBody>
      </p:sp>
      <p:sp>
        <p:nvSpPr>
          <p:cNvPr id="406" name="Google Shape;406;p48"/>
          <p:cNvSpPr/>
          <p:nvPr/>
        </p:nvSpPr>
        <p:spPr>
          <a:xfrm>
            <a:off x="4700586" y="3413820"/>
            <a:ext cx="4294717" cy="995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67"/>
              <a:buFont typeface="Arial"/>
              <a:buNone/>
            </a:pPr>
            <a:r>
              <a:rPr lang="en-US" sz="1467" b="0" i="0" u="none" strike="noStrike" cap="none">
                <a:solidFill>
                  <a:srgbClr val="000000"/>
                </a:solidFill>
                <a:latin typeface="Arial"/>
                <a:ea typeface="Arial"/>
                <a:cs typeface="Arial"/>
                <a:sym typeface="Arial"/>
              </a:rPr>
              <a:t>Dag-Hammarskjöld-Weg 1 - 5</a:t>
            </a:r>
            <a:br>
              <a:rPr lang="en-US" sz="1467" b="0" i="0" u="none" strike="noStrike" cap="none">
                <a:solidFill>
                  <a:srgbClr val="000000"/>
                </a:solidFill>
                <a:latin typeface="Arial"/>
                <a:ea typeface="Arial"/>
                <a:cs typeface="Arial"/>
                <a:sym typeface="Arial"/>
              </a:rPr>
            </a:br>
            <a:r>
              <a:rPr lang="en-US" sz="1467" b="0" i="0" u="none" strike="noStrike" cap="none">
                <a:solidFill>
                  <a:srgbClr val="000000"/>
                </a:solidFill>
                <a:latin typeface="Arial"/>
                <a:ea typeface="Arial"/>
                <a:cs typeface="Arial"/>
                <a:sym typeface="Arial"/>
              </a:rPr>
              <a:t>65760 Eschborn, Alemania</a:t>
            </a:r>
            <a:br>
              <a:rPr lang="en-US" sz="1467" b="0" i="0" u="none" strike="noStrike" cap="none">
                <a:solidFill>
                  <a:srgbClr val="000000"/>
                </a:solidFill>
                <a:latin typeface="Arial"/>
                <a:ea typeface="Arial"/>
                <a:cs typeface="Arial"/>
                <a:sym typeface="Arial"/>
              </a:rPr>
            </a:br>
            <a:r>
              <a:rPr lang="en-US" sz="1467" b="0" i="0" u="none" strike="noStrike" cap="none">
                <a:solidFill>
                  <a:srgbClr val="000000"/>
                </a:solidFill>
                <a:latin typeface="Arial"/>
                <a:ea typeface="Arial"/>
                <a:cs typeface="Arial"/>
                <a:sym typeface="Arial"/>
              </a:rPr>
              <a:t>T  +49  61 96  79 - 0</a:t>
            </a:r>
            <a:br>
              <a:rPr lang="en-US" sz="1467" b="0" i="0" u="none" strike="noStrike" cap="none">
                <a:solidFill>
                  <a:srgbClr val="000000"/>
                </a:solidFill>
                <a:latin typeface="Arial"/>
                <a:ea typeface="Arial"/>
                <a:cs typeface="Arial"/>
                <a:sym typeface="Arial"/>
              </a:rPr>
            </a:br>
            <a:r>
              <a:rPr lang="en-US" sz="1467" b="0" i="0" u="none" strike="noStrike" cap="none">
                <a:solidFill>
                  <a:srgbClr val="000000"/>
                </a:solidFill>
                <a:latin typeface="Arial"/>
                <a:ea typeface="Arial"/>
                <a:cs typeface="Arial"/>
                <a:sym typeface="Arial"/>
              </a:rPr>
              <a:t>F  +49  61 96  79 - 11 15</a:t>
            </a:r>
            <a:endParaRPr sz="1467" b="0" i="0" u="none" strike="noStrike" cap="none">
              <a:solidFill>
                <a:srgbClr val="000000"/>
              </a:solidFill>
              <a:latin typeface="Arial"/>
              <a:ea typeface="Arial"/>
              <a:cs typeface="Arial"/>
              <a:sym typeface="Arial"/>
            </a:endParaRPr>
          </a:p>
        </p:txBody>
      </p:sp>
      <p:pic>
        <p:nvPicPr>
          <p:cNvPr id="407" name="Google Shape;407;p48"/>
          <p:cNvPicPr preferRelativeResize="0"/>
          <p:nvPr/>
        </p:nvPicPr>
        <p:blipFill rotWithShape="1">
          <a:blip r:embed="rId4">
            <a:alphaModFix/>
          </a:blip>
          <a:srcRect/>
          <a:stretch/>
        </p:blipFill>
        <p:spPr>
          <a:xfrm>
            <a:off x="1702220" y="5929845"/>
            <a:ext cx="2200291" cy="607280"/>
          </a:xfrm>
          <a:prstGeom prst="rect">
            <a:avLst/>
          </a:prstGeom>
          <a:noFill/>
          <a:ln>
            <a:noFill/>
          </a:ln>
        </p:spPr>
      </p:pic>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ítulo color">
  <p:cSld name="Título color">
    <p:spTree>
      <p:nvGrpSpPr>
        <p:cNvPr id="1" name="Shape 418"/>
        <p:cNvGrpSpPr/>
        <p:nvPr/>
      </p:nvGrpSpPr>
      <p:grpSpPr>
        <a:xfrm>
          <a:off x="0" y="0"/>
          <a:ext cx="0" cy="0"/>
          <a:chOff x="0" y="0"/>
          <a:chExt cx="0" cy="0"/>
        </a:xfrm>
      </p:grpSpPr>
      <p:pic>
        <p:nvPicPr>
          <p:cNvPr id="419" name="Google Shape;419;p50" descr="Ein Bild, das Kette enthält.&#10;&#10;Automatisch generierte Beschreibung"/>
          <p:cNvPicPr preferRelativeResize="0"/>
          <p:nvPr/>
        </p:nvPicPr>
        <p:blipFill rotWithShape="1">
          <a:blip r:embed="rId2">
            <a:alphaModFix/>
          </a:blip>
          <a:srcRect/>
          <a:stretch/>
        </p:blipFill>
        <p:spPr>
          <a:xfrm>
            <a:off x="164183" y="165103"/>
            <a:ext cx="11858487" cy="4721860"/>
          </a:xfrm>
          <a:prstGeom prst="rect">
            <a:avLst/>
          </a:prstGeom>
          <a:noFill/>
          <a:ln>
            <a:noFill/>
          </a:ln>
        </p:spPr>
      </p:pic>
      <p:pic>
        <p:nvPicPr>
          <p:cNvPr id="420" name="Google Shape;420;p50" descr="Ein Bild, das Säge enthält.&#10;&#10;Automatisch generierte Beschreibung"/>
          <p:cNvPicPr preferRelativeResize="0"/>
          <p:nvPr/>
        </p:nvPicPr>
        <p:blipFill rotWithShape="1">
          <a:blip r:embed="rId3">
            <a:alphaModFix/>
          </a:blip>
          <a:srcRect/>
          <a:stretch/>
        </p:blipFill>
        <p:spPr>
          <a:xfrm>
            <a:off x="164180" y="846875"/>
            <a:ext cx="11860800" cy="4040085"/>
          </a:xfrm>
          <a:prstGeom prst="rect">
            <a:avLst/>
          </a:prstGeom>
          <a:noFill/>
          <a:ln>
            <a:noFill/>
          </a:ln>
        </p:spPr>
      </p:pic>
      <p:sp>
        <p:nvSpPr>
          <p:cNvPr id="421" name="Google Shape;421;p50"/>
          <p:cNvSpPr txBox="1">
            <a:spLocks noGrp="1"/>
          </p:cNvSpPr>
          <p:nvPr>
            <p:ph type="title"/>
          </p:nvPr>
        </p:nvSpPr>
        <p:spPr>
          <a:xfrm>
            <a:off x="933134" y="2542199"/>
            <a:ext cx="10628948" cy="960263"/>
          </a:xfrm>
          <a:prstGeom prst="rect">
            <a:avLst/>
          </a:prstGeom>
          <a:noFill/>
          <a:ln>
            <a:noFill/>
          </a:ln>
        </p:spPr>
        <p:txBody>
          <a:bodyPr spcFirstLastPara="1" wrap="square" lIns="0" tIns="0" rIns="72000" bIns="0" anchor="b" anchorCtr="0">
            <a:sp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2" name="Google Shape;422;p50"/>
          <p:cNvSpPr txBox="1">
            <a:spLocks noGrp="1"/>
          </p:cNvSpPr>
          <p:nvPr>
            <p:ph type="body" idx="1"/>
          </p:nvPr>
        </p:nvSpPr>
        <p:spPr>
          <a:xfrm>
            <a:off x="933131" y="3700611"/>
            <a:ext cx="10627783" cy="789960"/>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160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23" name="Google Shape;423;p50"/>
          <p:cNvPicPr preferRelativeResize="0"/>
          <p:nvPr/>
        </p:nvPicPr>
        <p:blipFill rotWithShape="1">
          <a:blip r:embed="rId4">
            <a:alphaModFix/>
          </a:blip>
          <a:srcRect/>
          <a:stretch/>
        </p:blipFill>
        <p:spPr>
          <a:xfrm>
            <a:off x="916199" y="5422244"/>
            <a:ext cx="3081728" cy="850557"/>
          </a:xfrm>
          <a:prstGeom prst="rect">
            <a:avLst/>
          </a:prstGeom>
          <a:noFill/>
          <a:ln>
            <a:noFill/>
          </a:ln>
        </p:spPr>
      </p:pic>
      <p:sp>
        <p:nvSpPr>
          <p:cNvPr id="424" name="Google Shape;424;p50"/>
          <p:cNvSpPr/>
          <p:nvPr/>
        </p:nvSpPr>
        <p:spPr>
          <a:xfrm>
            <a:off x="7158791" y="4886960"/>
            <a:ext cx="4863877" cy="297123"/>
          </a:xfrm>
          <a:prstGeom prst="rect">
            <a:avLst/>
          </a:prstGeom>
          <a:solidFill>
            <a:schemeClr val="accen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1800">
              <a:solidFill>
                <a:schemeClr val="dk2"/>
              </a:solidFill>
              <a:latin typeface="Arial"/>
              <a:ea typeface="Arial"/>
              <a:cs typeface="Arial"/>
              <a:sym typeface="Arial"/>
            </a:endParaRP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ítulo b/n">
  <p:cSld name="Título b/n">
    <p:spTree>
      <p:nvGrpSpPr>
        <p:cNvPr id="1" name="Shape 425"/>
        <p:cNvGrpSpPr/>
        <p:nvPr/>
      </p:nvGrpSpPr>
      <p:grpSpPr>
        <a:xfrm>
          <a:off x="0" y="0"/>
          <a:ext cx="0" cy="0"/>
          <a:chOff x="0" y="0"/>
          <a:chExt cx="0" cy="0"/>
        </a:xfrm>
      </p:grpSpPr>
      <p:pic>
        <p:nvPicPr>
          <p:cNvPr id="426" name="Google Shape;426;p51"/>
          <p:cNvPicPr preferRelativeResize="0"/>
          <p:nvPr/>
        </p:nvPicPr>
        <p:blipFill rotWithShape="1">
          <a:blip r:embed="rId2">
            <a:alphaModFix/>
          </a:blip>
          <a:srcRect/>
          <a:stretch/>
        </p:blipFill>
        <p:spPr>
          <a:xfrm>
            <a:off x="164183" y="165100"/>
            <a:ext cx="11858487" cy="4721861"/>
          </a:xfrm>
          <a:prstGeom prst="rect">
            <a:avLst/>
          </a:prstGeom>
          <a:noFill/>
          <a:ln>
            <a:noFill/>
          </a:ln>
        </p:spPr>
      </p:pic>
      <p:pic>
        <p:nvPicPr>
          <p:cNvPr id="427" name="Google Shape;427;p51" descr="Ein Bild, das Säge enthält.&#10;&#10;Automatisch generierte Beschreibung"/>
          <p:cNvPicPr preferRelativeResize="0"/>
          <p:nvPr/>
        </p:nvPicPr>
        <p:blipFill rotWithShape="1">
          <a:blip r:embed="rId3">
            <a:alphaModFix/>
          </a:blip>
          <a:srcRect/>
          <a:stretch/>
        </p:blipFill>
        <p:spPr>
          <a:xfrm>
            <a:off x="164180" y="846875"/>
            <a:ext cx="11860800" cy="4040085"/>
          </a:xfrm>
          <a:prstGeom prst="rect">
            <a:avLst/>
          </a:prstGeom>
          <a:noFill/>
          <a:ln>
            <a:noFill/>
          </a:ln>
        </p:spPr>
      </p:pic>
      <p:pic>
        <p:nvPicPr>
          <p:cNvPr id="428" name="Google Shape;428;p51"/>
          <p:cNvPicPr preferRelativeResize="0"/>
          <p:nvPr/>
        </p:nvPicPr>
        <p:blipFill rotWithShape="1">
          <a:blip r:embed="rId4">
            <a:alphaModFix/>
          </a:blip>
          <a:srcRect/>
          <a:stretch/>
        </p:blipFill>
        <p:spPr>
          <a:xfrm>
            <a:off x="916199" y="5422244"/>
            <a:ext cx="3081728" cy="850557"/>
          </a:xfrm>
          <a:prstGeom prst="rect">
            <a:avLst/>
          </a:prstGeom>
          <a:noFill/>
          <a:ln>
            <a:noFill/>
          </a:ln>
        </p:spPr>
      </p:pic>
      <p:sp>
        <p:nvSpPr>
          <p:cNvPr id="429" name="Google Shape;429;p51"/>
          <p:cNvSpPr/>
          <p:nvPr/>
        </p:nvSpPr>
        <p:spPr>
          <a:xfrm>
            <a:off x="7158791" y="4886960"/>
            <a:ext cx="4863877" cy="297123"/>
          </a:xfrm>
          <a:prstGeom prst="rect">
            <a:avLst/>
          </a:prstGeom>
          <a:solidFill>
            <a:schemeClr val="accen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1800">
              <a:solidFill>
                <a:schemeClr val="dk2"/>
              </a:solidFill>
              <a:latin typeface="Arial"/>
              <a:ea typeface="Arial"/>
              <a:cs typeface="Arial"/>
              <a:sym typeface="Arial"/>
            </a:endParaRPr>
          </a:p>
        </p:txBody>
      </p:sp>
      <p:sp>
        <p:nvSpPr>
          <p:cNvPr id="430" name="Google Shape;430;p51"/>
          <p:cNvSpPr txBox="1">
            <a:spLocks noGrp="1"/>
          </p:cNvSpPr>
          <p:nvPr>
            <p:ph type="body" idx="1"/>
          </p:nvPr>
        </p:nvSpPr>
        <p:spPr>
          <a:xfrm>
            <a:off x="933131" y="3700611"/>
            <a:ext cx="10627783" cy="789960"/>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160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1" name="Google Shape;431;p51"/>
          <p:cNvSpPr txBox="1">
            <a:spLocks noGrp="1"/>
          </p:cNvSpPr>
          <p:nvPr>
            <p:ph type="title"/>
          </p:nvPr>
        </p:nvSpPr>
        <p:spPr>
          <a:xfrm>
            <a:off x="933134" y="2542199"/>
            <a:ext cx="10628948" cy="960263"/>
          </a:xfrm>
          <a:prstGeom prst="rect">
            <a:avLst/>
          </a:prstGeom>
          <a:noFill/>
          <a:ln>
            <a:noFill/>
          </a:ln>
        </p:spPr>
        <p:txBody>
          <a:bodyPr spcFirstLastPara="1" wrap="square" lIns="0" tIns="0" rIns="72000" bIns="0" anchor="b" anchorCtr="0">
            <a:sp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ítulo foto">
  <p:cSld name="Título foto">
    <p:spTree>
      <p:nvGrpSpPr>
        <p:cNvPr id="1" name="Shape 432"/>
        <p:cNvGrpSpPr/>
        <p:nvPr/>
      </p:nvGrpSpPr>
      <p:grpSpPr>
        <a:xfrm>
          <a:off x="0" y="0"/>
          <a:ext cx="0" cy="0"/>
          <a:chOff x="0" y="0"/>
          <a:chExt cx="0" cy="0"/>
        </a:xfrm>
      </p:grpSpPr>
      <p:cxnSp>
        <p:nvCxnSpPr>
          <p:cNvPr id="433" name="Google Shape;433;p52"/>
          <p:cNvCxnSpPr/>
          <p:nvPr/>
        </p:nvCxnSpPr>
        <p:spPr>
          <a:xfrm>
            <a:off x="6070601" y="1244600"/>
            <a:ext cx="0" cy="914400"/>
          </a:xfrm>
          <a:prstGeom prst="straightConnector1">
            <a:avLst/>
          </a:prstGeom>
          <a:noFill/>
          <a:ln w="12700" cap="flat" cmpd="sng">
            <a:solidFill>
              <a:schemeClr val="accent1"/>
            </a:solidFill>
            <a:prstDash val="dash"/>
            <a:miter lim="800000"/>
            <a:headEnd type="none" w="sm" len="sm"/>
            <a:tailEnd type="triangle" w="lg" len="lg"/>
          </a:ln>
        </p:spPr>
      </p:cxnSp>
      <p:sp>
        <p:nvSpPr>
          <p:cNvPr id="434" name="Google Shape;434;p52"/>
          <p:cNvSpPr>
            <a:spLocks noGrp="1"/>
          </p:cNvSpPr>
          <p:nvPr>
            <p:ph type="pic" idx="2"/>
          </p:nvPr>
        </p:nvSpPr>
        <p:spPr>
          <a:xfrm>
            <a:off x="164183" y="165103"/>
            <a:ext cx="11858487" cy="4721860"/>
          </a:xfrm>
          <a:prstGeom prst="rect">
            <a:avLst/>
          </a:prstGeom>
          <a:noFill/>
          <a:ln>
            <a:noFill/>
          </a:ln>
        </p:spPr>
        <p:txBody>
          <a:bodyPr spcFirstLastPara="1" wrap="square" lIns="0" tIns="720000" rIns="0" bIns="0" anchor="t" anchorCtr="0">
            <a:noAutofit/>
          </a:bodyPr>
          <a:lstStyle>
            <a:lvl1pPr marR="0" lvl="0" algn="ctr" rtl="0">
              <a:lnSpc>
                <a:spcPct val="90000"/>
              </a:lnSpc>
              <a:spcBef>
                <a:spcPts val="0"/>
              </a:spcBef>
              <a:spcAft>
                <a:spcPts val="0"/>
              </a:spcAft>
              <a:buClr>
                <a:schemeClr val="accent1"/>
              </a:buClr>
              <a:buSzPts val="667"/>
              <a:buFont typeface="Arial"/>
              <a:buNone/>
              <a:defRPr sz="667" b="0" i="0" u="none" strike="noStrike" cap="none">
                <a:solidFill>
                  <a:schemeClr val="accent1"/>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5" name="Google Shape;435;p52"/>
          <p:cNvSpPr/>
          <p:nvPr/>
        </p:nvSpPr>
        <p:spPr>
          <a:xfrm>
            <a:off x="5101391" y="170889"/>
            <a:ext cx="1968500" cy="6740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1. Haga clic en este símbolo para añadir una nueva fotografía.</a:t>
            </a:r>
            <a:endParaRPr/>
          </a:p>
        </p:txBody>
      </p:sp>
      <p:sp>
        <p:nvSpPr>
          <p:cNvPr id="436" name="Google Shape;436;p52"/>
          <p:cNvSpPr/>
          <p:nvPr/>
        </p:nvSpPr>
        <p:spPr>
          <a:xfrm>
            <a:off x="7259625" y="170887"/>
            <a:ext cx="1968500" cy="6740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2. Para restablecer </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el diseño de la diapositiva:</a:t>
            </a:r>
            <a:endParaRPr/>
          </a:p>
        </p:txBody>
      </p:sp>
      <p:sp>
        <p:nvSpPr>
          <p:cNvPr id="437" name="Google Shape;437;p52"/>
          <p:cNvSpPr/>
          <p:nvPr/>
        </p:nvSpPr>
        <p:spPr>
          <a:xfrm>
            <a:off x="9618990" y="170889"/>
            <a:ext cx="2695785" cy="86793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3. En caso necesario, escoja una parte de la fotografía mediante “Recortar”.</a:t>
            </a:r>
            <a:br>
              <a:rPr lang="en-US" sz="1400">
                <a:solidFill>
                  <a:schemeClr val="dk1"/>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pic>
        <p:nvPicPr>
          <p:cNvPr id="438" name="Google Shape;438;p52"/>
          <p:cNvPicPr preferRelativeResize="0"/>
          <p:nvPr/>
        </p:nvPicPr>
        <p:blipFill rotWithShape="1">
          <a:blip r:embed="rId2">
            <a:alphaModFix/>
          </a:blip>
          <a:srcRect/>
          <a:stretch/>
        </p:blipFill>
        <p:spPr>
          <a:xfrm>
            <a:off x="916199" y="5422244"/>
            <a:ext cx="3081728" cy="850557"/>
          </a:xfrm>
          <a:prstGeom prst="rect">
            <a:avLst/>
          </a:prstGeom>
          <a:noFill/>
          <a:ln>
            <a:noFill/>
          </a:ln>
        </p:spPr>
      </p:pic>
      <p:sp>
        <p:nvSpPr>
          <p:cNvPr id="439" name="Google Shape;439;p52"/>
          <p:cNvSpPr/>
          <p:nvPr/>
        </p:nvSpPr>
        <p:spPr>
          <a:xfrm>
            <a:off x="7158791" y="4886960"/>
            <a:ext cx="4863877" cy="297123"/>
          </a:xfrm>
          <a:prstGeom prst="rect">
            <a:avLst/>
          </a:prstGeom>
          <a:solidFill>
            <a:schemeClr val="accen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1800">
              <a:solidFill>
                <a:schemeClr val="dk2"/>
              </a:solidFill>
              <a:latin typeface="Arial"/>
              <a:ea typeface="Arial"/>
              <a:cs typeface="Arial"/>
              <a:sym typeface="Arial"/>
            </a:endParaRPr>
          </a:p>
        </p:txBody>
      </p:sp>
      <p:sp>
        <p:nvSpPr>
          <p:cNvPr id="440" name="Google Shape;440;p52"/>
          <p:cNvSpPr txBox="1"/>
          <p:nvPr/>
        </p:nvSpPr>
        <p:spPr>
          <a:xfrm>
            <a:off x="-6054601" y="237067"/>
            <a:ext cx="5973110" cy="1200329"/>
          </a:xfrm>
          <a:prstGeom prst="rect">
            <a:avLst/>
          </a:prstGeom>
          <a:noFill/>
          <a:ln>
            <a:noFill/>
          </a:ln>
        </p:spPr>
        <p:txBody>
          <a:bodyPr spcFirstLastPara="1" wrap="square" lIns="91425" tIns="45700" rIns="91425" bIns="45700" anchor="t" anchorCtr="0">
            <a:spAutoFit/>
          </a:bodyPr>
          <a:lstStyle/>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Haga clic en la imagen que figura sobre la diapositiva.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Elimine la imagen mediante la tecla “Supr”.</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 Haga clic en el pequeño símbolo situado en el centro de la página.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Seleccione una fotografía.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“Inicio/Restablecer” para restablecer el diseño de la diapositiva.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En caso necesario, escoja una parte de la fotografía mediante “Formato/Recortar”.</a:t>
            </a:r>
            <a:endParaRPr/>
          </a:p>
        </p:txBody>
      </p:sp>
      <p:sp>
        <p:nvSpPr>
          <p:cNvPr id="441" name="Google Shape;441;p52"/>
          <p:cNvSpPr/>
          <p:nvPr/>
        </p:nvSpPr>
        <p:spPr>
          <a:xfrm rot="5400000">
            <a:off x="-222463" y="562187"/>
            <a:ext cx="281941" cy="60960"/>
          </a:xfrm>
          <a:prstGeom prst="triangl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2" name="Google Shape;442;p52"/>
          <p:cNvSpPr txBox="1">
            <a:spLocks noGrp="1"/>
          </p:cNvSpPr>
          <p:nvPr>
            <p:ph type="title"/>
          </p:nvPr>
        </p:nvSpPr>
        <p:spPr>
          <a:xfrm>
            <a:off x="164183" y="846875"/>
            <a:ext cx="11858487" cy="4040085"/>
          </a:xfrm>
          <a:prstGeom prst="rect">
            <a:avLst/>
          </a:prstGeom>
          <a:blipFill rotWithShape="1">
            <a:blip r:embed="rId3">
              <a:alphaModFix amt="80000"/>
            </a:blip>
            <a:stretch>
              <a:fillRect/>
            </a:stretch>
          </a:blipFill>
          <a:ln>
            <a:noFill/>
          </a:ln>
        </p:spPr>
        <p:txBody>
          <a:bodyPr spcFirstLastPara="1" wrap="square" lIns="576000" tIns="0" rIns="72000" bIns="1036800" anchor="b" anchorCtr="0">
            <a:no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3" name="Google Shape;443;p52"/>
          <p:cNvSpPr txBox="1">
            <a:spLocks noGrp="1"/>
          </p:cNvSpPr>
          <p:nvPr>
            <p:ph type="body" idx="1"/>
          </p:nvPr>
        </p:nvSpPr>
        <p:spPr>
          <a:xfrm>
            <a:off x="933131" y="3700611"/>
            <a:ext cx="10627783" cy="789960"/>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160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44" name="Google Shape;444;p52" descr="Ein Bild, das Wand, Gebäude enthält.&#10;&#10;Automatisch generierte Beschreibung"/>
          <p:cNvPicPr preferRelativeResize="0"/>
          <p:nvPr/>
        </p:nvPicPr>
        <p:blipFill rotWithShape="1">
          <a:blip r:embed="rId4">
            <a:alphaModFix/>
          </a:blip>
          <a:srcRect/>
          <a:stretch/>
        </p:blipFill>
        <p:spPr>
          <a:xfrm>
            <a:off x="9943557" y="1966810"/>
            <a:ext cx="1662545" cy="1147156"/>
          </a:xfrm>
          <a:prstGeom prst="rect">
            <a:avLst/>
          </a:prstGeom>
          <a:noFill/>
          <a:ln>
            <a:noFill/>
          </a:ln>
        </p:spPr>
      </p:pic>
      <p:pic>
        <p:nvPicPr>
          <p:cNvPr id="445" name="Google Shape;445;p52" descr="Ein Bild, das Screenshot enthält.&#10;&#10;Automatisch generierte Beschreibung"/>
          <p:cNvPicPr preferRelativeResize="0"/>
          <p:nvPr/>
        </p:nvPicPr>
        <p:blipFill rotWithShape="1">
          <a:blip r:embed="rId5">
            <a:alphaModFix/>
          </a:blip>
          <a:srcRect/>
          <a:stretch/>
        </p:blipFill>
        <p:spPr>
          <a:xfrm>
            <a:off x="9923388" y="1195292"/>
            <a:ext cx="569321" cy="650189"/>
          </a:xfrm>
          <a:prstGeom prst="rect">
            <a:avLst/>
          </a:prstGeom>
          <a:noFill/>
          <a:ln>
            <a:noFill/>
          </a:ln>
        </p:spPr>
      </p:pic>
      <p:pic>
        <p:nvPicPr>
          <p:cNvPr id="446" name="Google Shape;446;p52" descr="Ein Bild, das Screenshot enthält.&#10;&#10;Automatisch generierte Beschreibung"/>
          <p:cNvPicPr preferRelativeResize="0"/>
          <p:nvPr/>
        </p:nvPicPr>
        <p:blipFill rotWithShape="1">
          <a:blip r:embed="rId6">
            <a:alphaModFix/>
          </a:blip>
          <a:srcRect/>
          <a:stretch/>
        </p:blipFill>
        <p:spPr>
          <a:xfrm>
            <a:off x="7396601" y="1034676"/>
            <a:ext cx="2117468" cy="866995"/>
          </a:xfrm>
          <a:prstGeom prst="rect">
            <a:avLst/>
          </a:prstGeom>
          <a:noFill/>
          <a:ln>
            <a:noFill/>
          </a:ln>
        </p:spPr>
      </p:pic>
      <p:sp>
        <p:nvSpPr>
          <p:cNvPr id="447" name="Google Shape;447;p52"/>
          <p:cNvSpPr/>
          <p:nvPr/>
        </p:nvSpPr>
        <p:spPr>
          <a:xfrm>
            <a:off x="8723335" y="1492655"/>
            <a:ext cx="748399" cy="239948"/>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8" name="Google Shape;448;p52"/>
          <p:cNvSpPr/>
          <p:nvPr/>
        </p:nvSpPr>
        <p:spPr>
          <a:xfrm>
            <a:off x="9976555" y="1279681"/>
            <a:ext cx="446293" cy="450849"/>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ítulo gráfico/imagen s. fondo">
  <p:cSld name="Título gráfico/imagen s. fondo">
    <p:spTree>
      <p:nvGrpSpPr>
        <p:cNvPr id="1" name="Shape 449"/>
        <p:cNvGrpSpPr/>
        <p:nvPr/>
      </p:nvGrpSpPr>
      <p:grpSpPr>
        <a:xfrm>
          <a:off x="0" y="0"/>
          <a:ext cx="0" cy="0"/>
          <a:chOff x="0" y="0"/>
          <a:chExt cx="0" cy="0"/>
        </a:xfrm>
      </p:grpSpPr>
      <p:cxnSp>
        <p:nvCxnSpPr>
          <p:cNvPr id="450" name="Google Shape;450;p53"/>
          <p:cNvCxnSpPr/>
          <p:nvPr/>
        </p:nvCxnSpPr>
        <p:spPr>
          <a:xfrm>
            <a:off x="6070601" y="1244600"/>
            <a:ext cx="0" cy="914400"/>
          </a:xfrm>
          <a:prstGeom prst="straightConnector1">
            <a:avLst/>
          </a:prstGeom>
          <a:noFill/>
          <a:ln w="12700" cap="flat" cmpd="sng">
            <a:solidFill>
              <a:schemeClr val="accent1"/>
            </a:solidFill>
            <a:prstDash val="dash"/>
            <a:miter lim="800000"/>
            <a:headEnd type="none" w="sm" len="sm"/>
            <a:tailEnd type="triangle" w="lg" len="lg"/>
          </a:ln>
        </p:spPr>
      </p:cxnSp>
      <p:sp>
        <p:nvSpPr>
          <p:cNvPr id="451" name="Google Shape;451;p53"/>
          <p:cNvSpPr/>
          <p:nvPr/>
        </p:nvSpPr>
        <p:spPr>
          <a:xfrm>
            <a:off x="5101391" y="170889"/>
            <a:ext cx="1968500" cy="6740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1. Haga clic en este símbolo para añadir una nueva fotografía.</a:t>
            </a:r>
            <a:endParaRPr/>
          </a:p>
        </p:txBody>
      </p:sp>
      <p:sp>
        <p:nvSpPr>
          <p:cNvPr id="452" name="Google Shape;452;p53"/>
          <p:cNvSpPr/>
          <p:nvPr/>
        </p:nvSpPr>
        <p:spPr>
          <a:xfrm>
            <a:off x="7259625" y="170887"/>
            <a:ext cx="1968500" cy="6740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2. Para restablecer </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el diseño de la diapositiva:</a:t>
            </a:r>
            <a:endParaRPr/>
          </a:p>
        </p:txBody>
      </p:sp>
      <p:sp>
        <p:nvSpPr>
          <p:cNvPr id="453" name="Google Shape;453;p53"/>
          <p:cNvSpPr/>
          <p:nvPr/>
        </p:nvSpPr>
        <p:spPr>
          <a:xfrm>
            <a:off x="9618990" y="170889"/>
            <a:ext cx="2695785" cy="86793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3. En caso necesario, escoja una parte de la fotografía mediante “Recortar”.</a:t>
            </a:r>
            <a:br>
              <a:rPr lang="en-US" sz="1400">
                <a:solidFill>
                  <a:schemeClr val="dk1"/>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454" name="Google Shape;454;p53"/>
          <p:cNvSpPr txBox="1"/>
          <p:nvPr/>
        </p:nvSpPr>
        <p:spPr>
          <a:xfrm>
            <a:off x="-6054601" y="237067"/>
            <a:ext cx="5973110" cy="1200329"/>
          </a:xfrm>
          <a:prstGeom prst="rect">
            <a:avLst/>
          </a:prstGeom>
          <a:noFill/>
          <a:ln>
            <a:noFill/>
          </a:ln>
        </p:spPr>
        <p:txBody>
          <a:bodyPr spcFirstLastPara="1" wrap="square" lIns="91425" tIns="45700" rIns="91425" bIns="45700" anchor="t" anchorCtr="0">
            <a:spAutoFit/>
          </a:bodyPr>
          <a:lstStyle/>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Haga clic en la imagen que figura sobre la diapositiva.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Elimine la imagen mediante la tecla “Supr”.</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 Haga clic en el pequeño símbolo situado en el centro de la página.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Seleccione una fotografía.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“Inicio/Restablecer” para restablecer el diseño de la diapositiva.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En caso necesario, escoja una parte de la fotografía mediante “Formato/Recortar”.</a:t>
            </a:r>
            <a:endParaRPr/>
          </a:p>
        </p:txBody>
      </p:sp>
      <p:sp>
        <p:nvSpPr>
          <p:cNvPr id="455" name="Google Shape;455;p53"/>
          <p:cNvSpPr/>
          <p:nvPr/>
        </p:nvSpPr>
        <p:spPr>
          <a:xfrm rot="5400000">
            <a:off x="-222463" y="562187"/>
            <a:ext cx="281941" cy="60960"/>
          </a:xfrm>
          <a:prstGeom prst="triangl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56" name="Google Shape;456;p53" descr="Ein Bild, das Screenshot enthält.&#10;&#10;Automatisch generierte Beschreibung"/>
          <p:cNvPicPr preferRelativeResize="0"/>
          <p:nvPr/>
        </p:nvPicPr>
        <p:blipFill rotWithShape="1">
          <a:blip r:embed="rId2">
            <a:alphaModFix/>
          </a:blip>
          <a:srcRect/>
          <a:stretch/>
        </p:blipFill>
        <p:spPr>
          <a:xfrm>
            <a:off x="9923388" y="1195292"/>
            <a:ext cx="569321" cy="650189"/>
          </a:xfrm>
          <a:prstGeom prst="rect">
            <a:avLst/>
          </a:prstGeom>
          <a:noFill/>
          <a:ln>
            <a:noFill/>
          </a:ln>
        </p:spPr>
      </p:pic>
      <p:pic>
        <p:nvPicPr>
          <p:cNvPr id="457" name="Google Shape;457;p53" descr="Ein Bild, das Screenshot enthält.&#10;&#10;Automatisch generierte Beschreibung"/>
          <p:cNvPicPr preferRelativeResize="0"/>
          <p:nvPr/>
        </p:nvPicPr>
        <p:blipFill rotWithShape="1">
          <a:blip r:embed="rId3">
            <a:alphaModFix/>
          </a:blip>
          <a:srcRect/>
          <a:stretch/>
        </p:blipFill>
        <p:spPr>
          <a:xfrm>
            <a:off x="7396601" y="1034676"/>
            <a:ext cx="2117468" cy="866995"/>
          </a:xfrm>
          <a:prstGeom prst="rect">
            <a:avLst/>
          </a:prstGeom>
          <a:noFill/>
          <a:ln>
            <a:noFill/>
          </a:ln>
        </p:spPr>
      </p:pic>
      <p:sp>
        <p:nvSpPr>
          <p:cNvPr id="458" name="Google Shape;458;p53"/>
          <p:cNvSpPr/>
          <p:nvPr/>
        </p:nvSpPr>
        <p:spPr>
          <a:xfrm>
            <a:off x="8723335" y="1492655"/>
            <a:ext cx="748399" cy="239948"/>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9" name="Google Shape;459;p53"/>
          <p:cNvSpPr/>
          <p:nvPr/>
        </p:nvSpPr>
        <p:spPr>
          <a:xfrm>
            <a:off x="9976555" y="1279681"/>
            <a:ext cx="446293" cy="450849"/>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60" name="Google Shape;460;p53"/>
          <p:cNvPicPr preferRelativeResize="0"/>
          <p:nvPr/>
        </p:nvPicPr>
        <p:blipFill rotWithShape="1">
          <a:blip r:embed="rId4">
            <a:alphaModFix/>
          </a:blip>
          <a:srcRect/>
          <a:stretch/>
        </p:blipFill>
        <p:spPr>
          <a:xfrm>
            <a:off x="916199" y="5422244"/>
            <a:ext cx="3081728" cy="850557"/>
          </a:xfrm>
          <a:prstGeom prst="rect">
            <a:avLst/>
          </a:prstGeom>
          <a:noFill/>
          <a:ln>
            <a:noFill/>
          </a:ln>
        </p:spPr>
      </p:pic>
      <p:sp>
        <p:nvSpPr>
          <p:cNvPr id="461" name="Google Shape;461;p53"/>
          <p:cNvSpPr/>
          <p:nvPr/>
        </p:nvSpPr>
        <p:spPr>
          <a:xfrm>
            <a:off x="7158791" y="4886960"/>
            <a:ext cx="4863877" cy="297123"/>
          </a:xfrm>
          <a:prstGeom prst="rect">
            <a:avLst/>
          </a:prstGeom>
          <a:solidFill>
            <a:schemeClr val="accen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1800">
              <a:solidFill>
                <a:schemeClr val="dk2"/>
              </a:solidFill>
              <a:latin typeface="Arial"/>
              <a:ea typeface="Arial"/>
              <a:cs typeface="Arial"/>
              <a:sym typeface="Arial"/>
            </a:endParaRPr>
          </a:p>
        </p:txBody>
      </p:sp>
      <p:sp>
        <p:nvSpPr>
          <p:cNvPr id="462" name="Google Shape;462;p53"/>
          <p:cNvSpPr>
            <a:spLocks noGrp="1"/>
          </p:cNvSpPr>
          <p:nvPr>
            <p:ph type="pic" idx="2"/>
          </p:nvPr>
        </p:nvSpPr>
        <p:spPr>
          <a:xfrm>
            <a:off x="164183" y="165103"/>
            <a:ext cx="11858487" cy="4721860"/>
          </a:xfrm>
          <a:prstGeom prst="rect">
            <a:avLst/>
          </a:prstGeom>
          <a:noFill/>
          <a:ln>
            <a:noFill/>
          </a:ln>
        </p:spPr>
        <p:txBody>
          <a:bodyPr spcFirstLastPara="1" wrap="square" lIns="0" tIns="720000" rIns="0" bIns="0" anchor="t" anchorCtr="0">
            <a:noAutofit/>
          </a:bodyPr>
          <a:lstStyle>
            <a:lvl1pPr marR="0" lvl="0" algn="ctr" rtl="0">
              <a:lnSpc>
                <a:spcPct val="90000"/>
              </a:lnSpc>
              <a:spcBef>
                <a:spcPts val="0"/>
              </a:spcBef>
              <a:spcAft>
                <a:spcPts val="0"/>
              </a:spcAft>
              <a:buClr>
                <a:schemeClr val="accent1"/>
              </a:buClr>
              <a:buSzPts val="667"/>
              <a:buFont typeface="Arial"/>
              <a:buNone/>
              <a:defRPr sz="667" b="0" i="0" u="none" strike="noStrike" cap="none">
                <a:solidFill>
                  <a:schemeClr val="accent1"/>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63" name="Google Shape;463;p53"/>
          <p:cNvSpPr txBox="1">
            <a:spLocks noGrp="1"/>
          </p:cNvSpPr>
          <p:nvPr>
            <p:ph type="title"/>
          </p:nvPr>
        </p:nvSpPr>
        <p:spPr>
          <a:xfrm>
            <a:off x="164183" y="846875"/>
            <a:ext cx="11858487" cy="4040085"/>
          </a:xfrm>
          <a:prstGeom prst="rect">
            <a:avLst/>
          </a:prstGeom>
          <a:blipFill rotWithShape="1">
            <a:blip r:embed="rId5">
              <a:alphaModFix/>
            </a:blip>
            <a:stretch>
              <a:fillRect/>
            </a:stretch>
          </a:blipFill>
          <a:ln>
            <a:noFill/>
          </a:ln>
        </p:spPr>
        <p:txBody>
          <a:bodyPr spcFirstLastPara="1" wrap="square" lIns="576000" tIns="0" rIns="72000" bIns="1036800" anchor="b" anchorCtr="0">
            <a:no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4" name="Google Shape;464;p53"/>
          <p:cNvSpPr txBox="1">
            <a:spLocks noGrp="1"/>
          </p:cNvSpPr>
          <p:nvPr>
            <p:ph type="body" idx="1"/>
          </p:nvPr>
        </p:nvSpPr>
        <p:spPr>
          <a:xfrm>
            <a:off x="933131" y="3700611"/>
            <a:ext cx="10627783" cy="789960"/>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160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65" name="Google Shape;465;p53" descr="Ein Bild, das Wand, Gebäude enthält.&#10;&#10;Automatisch generierte Beschreibung"/>
          <p:cNvPicPr preferRelativeResize="0"/>
          <p:nvPr/>
        </p:nvPicPr>
        <p:blipFill rotWithShape="1">
          <a:blip r:embed="rId6">
            <a:alphaModFix/>
          </a:blip>
          <a:srcRect/>
          <a:stretch/>
        </p:blipFill>
        <p:spPr>
          <a:xfrm>
            <a:off x="10396672" y="1966810"/>
            <a:ext cx="1662545" cy="1147156"/>
          </a:xfrm>
          <a:prstGeom prst="rect">
            <a:avLst/>
          </a:prstGeom>
          <a:noFill/>
          <a:ln>
            <a:noFill/>
          </a:ln>
        </p:spPr>
      </p:pic>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ítulo (altern.)">
  <p:cSld name="Título (altern.)">
    <p:spTree>
      <p:nvGrpSpPr>
        <p:cNvPr id="1" name="Shape 466"/>
        <p:cNvGrpSpPr/>
        <p:nvPr/>
      </p:nvGrpSpPr>
      <p:grpSpPr>
        <a:xfrm>
          <a:off x="0" y="0"/>
          <a:ext cx="0" cy="0"/>
          <a:chOff x="0" y="0"/>
          <a:chExt cx="0" cy="0"/>
        </a:xfrm>
      </p:grpSpPr>
      <p:pic>
        <p:nvPicPr>
          <p:cNvPr id="467" name="Google Shape;467;p54"/>
          <p:cNvPicPr preferRelativeResize="0"/>
          <p:nvPr/>
        </p:nvPicPr>
        <p:blipFill rotWithShape="1">
          <a:blip r:embed="rId2">
            <a:alphaModFix/>
          </a:blip>
          <a:srcRect/>
          <a:stretch/>
        </p:blipFill>
        <p:spPr>
          <a:xfrm>
            <a:off x="916199" y="5422244"/>
            <a:ext cx="3081728" cy="850557"/>
          </a:xfrm>
          <a:prstGeom prst="rect">
            <a:avLst/>
          </a:prstGeom>
          <a:noFill/>
          <a:ln>
            <a:noFill/>
          </a:ln>
        </p:spPr>
      </p:pic>
      <p:sp>
        <p:nvSpPr>
          <p:cNvPr id="468" name="Google Shape;468;p54"/>
          <p:cNvSpPr/>
          <p:nvPr/>
        </p:nvSpPr>
        <p:spPr>
          <a:xfrm>
            <a:off x="7158791" y="4886960"/>
            <a:ext cx="4863877" cy="297123"/>
          </a:xfrm>
          <a:prstGeom prst="rect">
            <a:avLst/>
          </a:prstGeom>
          <a:solidFill>
            <a:schemeClr val="accen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1800">
              <a:solidFill>
                <a:schemeClr val="dk2"/>
              </a:solidFill>
              <a:latin typeface="Arial"/>
              <a:ea typeface="Arial"/>
              <a:cs typeface="Arial"/>
              <a:sym typeface="Arial"/>
            </a:endParaRPr>
          </a:p>
        </p:txBody>
      </p:sp>
      <p:sp>
        <p:nvSpPr>
          <p:cNvPr id="469" name="Google Shape;469;p54"/>
          <p:cNvSpPr txBox="1">
            <a:spLocks noGrp="1"/>
          </p:cNvSpPr>
          <p:nvPr>
            <p:ph type="body" idx="1"/>
          </p:nvPr>
        </p:nvSpPr>
        <p:spPr>
          <a:xfrm>
            <a:off x="933131" y="3700611"/>
            <a:ext cx="10627783" cy="789960"/>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160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0" name="Google Shape;470;p54"/>
          <p:cNvSpPr txBox="1">
            <a:spLocks noGrp="1"/>
          </p:cNvSpPr>
          <p:nvPr>
            <p:ph type="title"/>
          </p:nvPr>
        </p:nvSpPr>
        <p:spPr>
          <a:xfrm>
            <a:off x="933134" y="2542201"/>
            <a:ext cx="10628948" cy="960263"/>
          </a:xfrm>
          <a:prstGeom prst="rect">
            <a:avLst/>
          </a:prstGeom>
          <a:noFill/>
          <a:ln>
            <a:noFill/>
          </a:ln>
        </p:spPr>
        <p:txBody>
          <a:bodyPr spcFirstLastPara="1" wrap="square" lIns="0" tIns="0" rIns="72000" bIns="0" anchor="b" anchorCtr="0">
            <a:sp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471" name="Google Shape;471;p54"/>
          <p:cNvGrpSpPr/>
          <p:nvPr/>
        </p:nvGrpSpPr>
        <p:grpSpPr>
          <a:xfrm>
            <a:off x="164182" y="165103"/>
            <a:ext cx="5044017" cy="1340924"/>
            <a:chOff x="4846637" y="119557"/>
            <a:chExt cx="3783013" cy="1005693"/>
          </a:xfrm>
        </p:grpSpPr>
        <p:sp>
          <p:nvSpPr>
            <p:cNvPr id="472" name="Google Shape;472;p54"/>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3" name="Google Shape;473;p54"/>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4" name="Google Shape;474;p54"/>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5" name="Google Shape;475;p54"/>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6" name="Google Shape;476;p54"/>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 texto 2 fotos">
  <p:cSld name="Diap. texto 2 fotos">
    <p:spTree>
      <p:nvGrpSpPr>
        <p:cNvPr id="1" name="Shape 39"/>
        <p:cNvGrpSpPr/>
        <p:nvPr/>
      </p:nvGrpSpPr>
      <p:grpSpPr>
        <a:xfrm>
          <a:off x="0" y="0"/>
          <a:ext cx="0" cy="0"/>
          <a:chOff x="0" y="0"/>
          <a:chExt cx="0" cy="0"/>
        </a:xfrm>
      </p:grpSpPr>
      <p:sp>
        <p:nvSpPr>
          <p:cNvPr id="40" name="Google Shape;40;p18"/>
          <p:cNvSpPr>
            <a:spLocks noGrp="1"/>
          </p:cNvSpPr>
          <p:nvPr>
            <p:ph type="pic" idx="2"/>
          </p:nvPr>
        </p:nvSpPr>
        <p:spPr>
          <a:xfrm>
            <a:off x="7371926" y="167506"/>
            <a:ext cx="4653681" cy="2860727"/>
          </a:xfrm>
          <a:prstGeom prst="rect">
            <a:avLst/>
          </a:prstGeom>
          <a:solidFill>
            <a:schemeClr val="lt2"/>
          </a:solidFill>
          <a:ln>
            <a:noFill/>
          </a:ln>
        </p:spPr>
        <p:txBody>
          <a:bodyPr spcFirstLastPara="1" wrap="square" lIns="36000" tIns="144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 name="Google Shape;41;p18"/>
          <p:cNvSpPr txBox="1">
            <a:spLocks noGrp="1"/>
          </p:cNvSpPr>
          <p:nvPr>
            <p:ph type="body" idx="1"/>
          </p:nvPr>
        </p:nvSpPr>
        <p:spPr>
          <a:xfrm>
            <a:off x="599758" y="1361291"/>
            <a:ext cx="6452845" cy="4772808"/>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8"/>
          <p:cNvSpPr>
            <a:spLocks noGrp="1"/>
          </p:cNvSpPr>
          <p:nvPr>
            <p:ph type="pic" idx="3"/>
          </p:nvPr>
        </p:nvSpPr>
        <p:spPr>
          <a:xfrm>
            <a:off x="7371926" y="3273373"/>
            <a:ext cx="4653681" cy="2860727"/>
          </a:xfrm>
          <a:prstGeom prst="rect">
            <a:avLst/>
          </a:prstGeom>
          <a:solidFill>
            <a:schemeClr val="lt2"/>
          </a:solidFill>
          <a:ln>
            <a:noFill/>
          </a:ln>
        </p:spPr>
        <p:txBody>
          <a:bodyPr spcFirstLastPara="1" wrap="square" lIns="36000" tIns="144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 name="Google Shape;43;p18"/>
          <p:cNvSpPr txBox="1">
            <a:spLocks noGrp="1"/>
          </p:cNvSpPr>
          <p:nvPr>
            <p:ph type="title"/>
          </p:nvPr>
        </p:nvSpPr>
        <p:spPr>
          <a:xfrm>
            <a:off x="599755" y="320283"/>
            <a:ext cx="6452847"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8"/>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8"/>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8"/>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idos">
  <p:cSld name="Contenidos">
    <p:spTree>
      <p:nvGrpSpPr>
        <p:cNvPr id="1" name="Shape 477"/>
        <p:cNvGrpSpPr/>
        <p:nvPr/>
      </p:nvGrpSpPr>
      <p:grpSpPr>
        <a:xfrm>
          <a:off x="0" y="0"/>
          <a:ext cx="0" cy="0"/>
          <a:chOff x="0" y="0"/>
          <a:chExt cx="0" cy="0"/>
        </a:xfrm>
      </p:grpSpPr>
      <p:sp>
        <p:nvSpPr>
          <p:cNvPr id="478" name="Google Shape;478;p55"/>
          <p:cNvSpPr txBox="1">
            <a:spLocks noGrp="1"/>
          </p:cNvSpPr>
          <p:nvPr>
            <p:ph type="title"/>
          </p:nvPr>
        </p:nvSpPr>
        <p:spPr>
          <a:xfrm>
            <a:off x="599758" y="320283"/>
            <a:ext cx="11422911"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9" name="Google Shape;479;p55"/>
          <p:cNvSpPr txBox="1">
            <a:spLocks noGrp="1"/>
          </p:cNvSpPr>
          <p:nvPr>
            <p:ph type="body" idx="1"/>
          </p:nvPr>
        </p:nvSpPr>
        <p:spPr>
          <a:xfrm>
            <a:off x="599759" y="1361293"/>
            <a:ext cx="9563579" cy="4660625"/>
          </a:xfrm>
          <a:prstGeom prst="rect">
            <a:avLst/>
          </a:prstGeom>
          <a:noFill/>
          <a:ln>
            <a:noFill/>
          </a:ln>
        </p:spPr>
        <p:txBody>
          <a:bodyPr spcFirstLastPara="1" wrap="square" lIns="0" tIns="0" rIns="72000" bIns="0" anchor="t" anchorCtr="0">
            <a:noAutofit/>
          </a:bodyPr>
          <a:lstStyle>
            <a:lvl1pPr marL="457200" marR="0" lvl="0" indent="-330200" algn="l">
              <a:lnSpc>
                <a:spcPct val="90000"/>
              </a:lnSpc>
              <a:spcBef>
                <a:spcPts val="2400"/>
              </a:spcBef>
              <a:spcAft>
                <a:spcPts val="0"/>
              </a:spcAft>
              <a:buClr>
                <a:schemeClr val="dk1"/>
              </a:buClr>
              <a:buSzPts val="1600"/>
              <a:buFont typeface="Arial"/>
              <a:buAutoNum type="arabicPeriod"/>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0" name="Google Shape;480;p55"/>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1" name="Google Shape;481;p55"/>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55"/>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idos (altern.)">
  <p:cSld name="Contenidos (altern.)">
    <p:spTree>
      <p:nvGrpSpPr>
        <p:cNvPr id="1" name="Shape 483"/>
        <p:cNvGrpSpPr/>
        <p:nvPr/>
      </p:nvGrpSpPr>
      <p:grpSpPr>
        <a:xfrm>
          <a:off x="0" y="0"/>
          <a:ext cx="0" cy="0"/>
          <a:chOff x="0" y="0"/>
          <a:chExt cx="0" cy="0"/>
        </a:xfrm>
      </p:grpSpPr>
      <p:sp>
        <p:nvSpPr>
          <p:cNvPr id="484" name="Google Shape;484;p56"/>
          <p:cNvSpPr txBox="1">
            <a:spLocks noGrp="1"/>
          </p:cNvSpPr>
          <p:nvPr>
            <p:ph type="title"/>
          </p:nvPr>
        </p:nvSpPr>
        <p:spPr>
          <a:xfrm>
            <a:off x="599758" y="320283"/>
            <a:ext cx="11422911"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485" name="Google Shape;485;p56"/>
          <p:cNvGrpSpPr/>
          <p:nvPr/>
        </p:nvGrpSpPr>
        <p:grpSpPr>
          <a:xfrm rot="10800000" flipH="1">
            <a:off x="164180" y="5311121"/>
            <a:ext cx="3094437" cy="822639"/>
            <a:chOff x="4846637" y="119557"/>
            <a:chExt cx="3783013" cy="1005693"/>
          </a:xfrm>
        </p:grpSpPr>
        <p:sp>
          <p:nvSpPr>
            <p:cNvPr id="486" name="Google Shape;486;p56"/>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7" name="Google Shape;487;p56"/>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8" name="Google Shape;488;p56"/>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9" name="Google Shape;489;p56"/>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90" name="Google Shape;490;p56"/>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491" name="Google Shape;491;p56"/>
          <p:cNvSpPr txBox="1">
            <a:spLocks noGrp="1"/>
          </p:cNvSpPr>
          <p:nvPr>
            <p:ph type="body" idx="1"/>
          </p:nvPr>
        </p:nvSpPr>
        <p:spPr>
          <a:xfrm>
            <a:off x="599759" y="1361295"/>
            <a:ext cx="9563579" cy="3746844"/>
          </a:xfrm>
          <a:prstGeom prst="rect">
            <a:avLst/>
          </a:prstGeom>
          <a:noFill/>
          <a:ln>
            <a:noFill/>
          </a:ln>
        </p:spPr>
        <p:txBody>
          <a:bodyPr spcFirstLastPara="1" wrap="square" lIns="0" tIns="0" rIns="72000" bIns="0" anchor="t" anchorCtr="0">
            <a:noAutofit/>
          </a:bodyPr>
          <a:lstStyle>
            <a:lvl1pPr marL="457200" marR="0" lvl="0" indent="-330200" algn="l">
              <a:lnSpc>
                <a:spcPct val="90000"/>
              </a:lnSpc>
              <a:spcBef>
                <a:spcPts val="2400"/>
              </a:spcBef>
              <a:spcAft>
                <a:spcPts val="0"/>
              </a:spcAft>
              <a:buClr>
                <a:schemeClr val="dk1"/>
              </a:buClr>
              <a:buSzPts val="1600"/>
              <a:buFont typeface="Arial"/>
              <a:buAutoNum type="arabicPeriod"/>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2" name="Google Shape;492;p56"/>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3" name="Google Shape;493;p56"/>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56"/>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Encabezado sección b/n">
  <p:cSld name="Encabezado sección b/n">
    <p:spTree>
      <p:nvGrpSpPr>
        <p:cNvPr id="1" name="Shape 495"/>
        <p:cNvGrpSpPr/>
        <p:nvPr/>
      </p:nvGrpSpPr>
      <p:grpSpPr>
        <a:xfrm>
          <a:off x="0" y="0"/>
          <a:ext cx="0" cy="0"/>
          <a:chOff x="0" y="0"/>
          <a:chExt cx="0" cy="0"/>
        </a:xfrm>
      </p:grpSpPr>
      <p:pic>
        <p:nvPicPr>
          <p:cNvPr id="496" name="Google Shape;496;p57"/>
          <p:cNvPicPr preferRelativeResize="0"/>
          <p:nvPr/>
        </p:nvPicPr>
        <p:blipFill rotWithShape="1">
          <a:blip r:embed="rId2">
            <a:alphaModFix/>
          </a:blip>
          <a:srcRect/>
          <a:stretch/>
        </p:blipFill>
        <p:spPr>
          <a:xfrm>
            <a:off x="164183" y="165100"/>
            <a:ext cx="11858487" cy="5968659"/>
          </a:xfrm>
          <a:prstGeom prst="rect">
            <a:avLst/>
          </a:prstGeom>
          <a:noFill/>
          <a:ln>
            <a:noFill/>
          </a:ln>
        </p:spPr>
      </p:pic>
      <p:pic>
        <p:nvPicPr>
          <p:cNvPr id="497" name="Google Shape;497;p57" descr="Ein Bild, das Säge enthält.&#10;&#10;Automatisch generierte Beschreibung"/>
          <p:cNvPicPr preferRelativeResize="0"/>
          <p:nvPr/>
        </p:nvPicPr>
        <p:blipFill rotWithShape="1">
          <a:blip r:embed="rId3">
            <a:alphaModFix/>
          </a:blip>
          <a:srcRect/>
          <a:stretch/>
        </p:blipFill>
        <p:spPr>
          <a:xfrm>
            <a:off x="164180" y="2093674"/>
            <a:ext cx="11860800" cy="4040085"/>
          </a:xfrm>
          <a:prstGeom prst="rect">
            <a:avLst/>
          </a:prstGeom>
          <a:noFill/>
          <a:ln>
            <a:noFill/>
          </a:ln>
        </p:spPr>
      </p:pic>
      <p:sp>
        <p:nvSpPr>
          <p:cNvPr id="498" name="Google Shape;498;p57"/>
          <p:cNvSpPr txBox="1">
            <a:spLocks noGrp="1"/>
          </p:cNvSpPr>
          <p:nvPr>
            <p:ph type="body" idx="1"/>
          </p:nvPr>
        </p:nvSpPr>
        <p:spPr>
          <a:xfrm>
            <a:off x="933131" y="4938866"/>
            <a:ext cx="10627783" cy="292388"/>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160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9" name="Google Shape;499;p57"/>
          <p:cNvSpPr txBox="1">
            <a:spLocks noGrp="1"/>
          </p:cNvSpPr>
          <p:nvPr>
            <p:ph type="title"/>
          </p:nvPr>
        </p:nvSpPr>
        <p:spPr>
          <a:xfrm>
            <a:off x="933134" y="3793151"/>
            <a:ext cx="10628948" cy="960263"/>
          </a:xfrm>
          <a:prstGeom prst="rect">
            <a:avLst/>
          </a:prstGeom>
          <a:noFill/>
          <a:ln>
            <a:noFill/>
          </a:ln>
        </p:spPr>
        <p:txBody>
          <a:bodyPr spcFirstLastPara="1" wrap="square" lIns="0" tIns="0" rIns="72000" bIns="0" anchor="b" anchorCtr="0">
            <a:sp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0" name="Google Shape;500;p57"/>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1" name="Google Shape;501;p57"/>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2" name="Google Shape;502;p57"/>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Encabezado sección foto">
  <p:cSld name="Encabezado sección foto">
    <p:spTree>
      <p:nvGrpSpPr>
        <p:cNvPr id="1" name="Shape 503"/>
        <p:cNvGrpSpPr/>
        <p:nvPr/>
      </p:nvGrpSpPr>
      <p:grpSpPr>
        <a:xfrm>
          <a:off x="0" y="0"/>
          <a:ext cx="0" cy="0"/>
          <a:chOff x="0" y="0"/>
          <a:chExt cx="0" cy="0"/>
        </a:xfrm>
      </p:grpSpPr>
      <p:cxnSp>
        <p:nvCxnSpPr>
          <p:cNvPr id="504" name="Google Shape;504;p58"/>
          <p:cNvCxnSpPr/>
          <p:nvPr/>
        </p:nvCxnSpPr>
        <p:spPr>
          <a:xfrm>
            <a:off x="6070601" y="1244600"/>
            <a:ext cx="0" cy="914400"/>
          </a:xfrm>
          <a:prstGeom prst="straightConnector1">
            <a:avLst/>
          </a:prstGeom>
          <a:noFill/>
          <a:ln w="12700" cap="flat" cmpd="sng">
            <a:solidFill>
              <a:schemeClr val="accent1"/>
            </a:solidFill>
            <a:prstDash val="dash"/>
            <a:miter lim="800000"/>
            <a:headEnd type="none" w="sm" len="sm"/>
            <a:tailEnd type="triangle" w="lg" len="lg"/>
          </a:ln>
        </p:spPr>
      </p:cxnSp>
      <p:sp>
        <p:nvSpPr>
          <p:cNvPr id="505" name="Google Shape;505;p58"/>
          <p:cNvSpPr/>
          <p:nvPr/>
        </p:nvSpPr>
        <p:spPr>
          <a:xfrm>
            <a:off x="5101391" y="170889"/>
            <a:ext cx="1968500" cy="6740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1. Haga clic en este símbolo para añadir una nueva fotografía.</a:t>
            </a:r>
            <a:endParaRPr/>
          </a:p>
        </p:txBody>
      </p:sp>
      <p:sp>
        <p:nvSpPr>
          <p:cNvPr id="506" name="Google Shape;506;p58"/>
          <p:cNvSpPr/>
          <p:nvPr/>
        </p:nvSpPr>
        <p:spPr>
          <a:xfrm>
            <a:off x="7259625" y="170887"/>
            <a:ext cx="1968500" cy="6740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2. Para restablecer </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el diseño de la diapositiva:</a:t>
            </a:r>
            <a:endParaRPr/>
          </a:p>
        </p:txBody>
      </p:sp>
      <p:sp>
        <p:nvSpPr>
          <p:cNvPr id="507" name="Google Shape;507;p58"/>
          <p:cNvSpPr/>
          <p:nvPr/>
        </p:nvSpPr>
        <p:spPr>
          <a:xfrm>
            <a:off x="9618990" y="170889"/>
            <a:ext cx="2695785" cy="86793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3. En caso necesario, escoja una parte de la fotografía mediante “Recortar”.</a:t>
            </a:r>
            <a:br>
              <a:rPr lang="en-US" sz="1400">
                <a:solidFill>
                  <a:schemeClr val="dk1"/>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508" name="Google Shape;508;p58"/>
          <p:cNvSpPr txBox="1"/>
          <p:nvPr/>
        </p:nvSpPr>
        <p:spPr>
          <a:xfrm>
            <a:off x="-6054601" y="237067"/>
            <a:ext cx="5973110" cy="1200329"/>
          </a:xfrm>
          <a:prstGeom prst="rect">
            <a:avLst/>
          </a:prstGeom>
          <a:noFill/>
          <a:ln>
            <a:noFill/>
          </a:ln>
        </p:spPr>
        <p:txBody>
          <a:bodyPr spcFirstLastPara="1" wrap="square" lIns="91425" tIns="45700" rIns="91425" bIns="45700" anchor="t" anchorCtr="0">
            <a:spAutoFit/>
          </a:bodyPr>
          <a:lstStyle/>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Haga clic en la imagen que figura sobre la diapositiva.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Elimine la imagen mediante la tecla “Supr”.</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 Haga clic en el pequeño símbolo situado en el centro de la página.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Seleccione una fotografía.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“Inicio/Restablecer” para restablecer el diseño de la diapositiva.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En caso necesario, escoja una parte de la fotografía mediante “Formato/Recortar”.</a:t>
            </a:r>
            <a:endParaRPr/>
          </a:p>
        </p:txBody>
      </p:sp>
      <p:sp>
        <p:nvSpPr>
          <p:cNvPr id="509" name="Google Shape;509;p58"/>
          <p:cNvSpPr/>
          <p:nvPr/>
        </p:nvSpPr>
        <p:spPr>
          <a:xfrm rot="5400000">
            <a:off x="-222463" y="562187"/>
            <a:ext cx="281941" cy="60960"/>
          </a:xfrm>
          <a:prstGeom prst="triangl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10" name="Google Shape;510;p58" descr="Ein Bild, das Screenshot enthält.&#10;&#10;Automatisch generierte Beschreibung"/>
          <p:cNvPicPr preferRelativeResize="0"/>
          <p:nvPr/>
        </p:nvPicPr>
        <p:blipFill rotWithShape="1">
          <a:blip r:embed="rId2">
            <a:alphaModFix/>
          </a:blip>
          <a:srcRect/>
          <a:stretch/>
        </p:blipFill>
        <p:spPr>
          <a:xfrm>
            <a:off x="9923388" y="1195292"/>
            <a:ext cx="569321" cy="650189"/>
          </a:xfrm>
          <a:prstGeom prst="rect">
            <a:avLst/>
          </a:prstGeom>
          <a:noFill/>
          <a:ln>
            <a:noFill/>
          </a:ln>
        </p:spPr>
      </p:pic>
      <p:pic>
        <p:nvPicPr>
          <p:cNvPr id="511" name="Google Shape;511;p58" descr="Ein Bild, das Screenshot enthält.&#10;&#10;Automatisch generierte Beschreibung"/>
          <p:cNvPicPr preferRelativeResize="0"/>
          <p:nvPr/>
        </p:nvPicPr>
        <p:blipFill rotWithShape="1">
          <a:blip r:embed="rId3">
            <a:alphaModFix/>
          </a:blip>
          <a:srcRect/>
          <a:stretch/>
        </p:blipFill>
        <p:spPr>
          <a:xfrm>
            <a:off x="7396601" y="1034676"/>
            <a:ext cx="2117468" cy="866995"/>
          </a:xfrm>
          <a:prstGeom prst="rect">
            <a:avLst/>
          </a:prstGeom>
          <a:noFill/>
          <a:ln>
            <a:noFill/>
          </a:ln>
        </p:spPr>
      </p:pic>
      <p:sp>
        <p:nvSpPr>
          <p:cNvPr id="512" name="Google Shape;512;p58"/>
          <p:cNvSpPr/>
          <p:nvPr/>
        </p:nvSpPr>
        <p:spPr>
          <a:xfrm>
            <a:off x="8723335" y="1492655"/>
            <a:ext cx="748399" cy="239948"/>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3" name="Google Shape;513;p58"/>
          <p:cNvSpPr/>
          <p:nvPr/>
        </p:nvSpPr>
        <p:spPr>
          <a:xfrm>
            <a:off x="9976555" y="1279681"/>
            <a:ext cx="446293" cy="450849"/>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4" name="Google Shape;514;p58"/>
          <p:cNvSpPr>
            <a:spLocks noGrp="1"/>
          </p:cNvSpPr>
          <p:nvPr>
            <p:ph type="pic" idx="2"/>
          </p:nvPr>
        </p:nvSpPr>
        <p:spPr>
          <a:xfrm>
            <a:off x="164183" y="165100"/>
            <a:ext cx="11858487" cy="5968659"/>
          </a:xfrm>
          <a:prstGeom prst="rect">
            <a:avLst/>
          </a:prstGeom>
          <a:noFill/>
          <a:ln>
            <a:noFill/>
          </a:ln>
        </p:spPr>
        <p:txBody>
          <a:bodyPr spcFirstLastPara="1" wrap="square" lIns="0" tIns="720000" rIns="0" bIns="0" anchor="t" anchorCtr="0">
            <a:noAutofit/>
          </a:bodyPr>
          <a:lstStyle>
            <a:lvl1pPr marR="0" lvl="0" algn="ctr" rtl="0">
              <a:lnSpc>
                <a:spcPct val="90000"/>
              </a:lnSpc>
              <a:spcBef>
                <a:spcPts val="0"/>
              </a:spcBef>
              <a:spcAft>
                <a:spcPts val="0"/>
              </a:spcAft>
              <a:buClr>
                <a:schemeClr val="accent1"/>
              </a:buClr>
              <a:buSzPts val="667"/>
              <a:buFont typeface="Arial"/>
              <a:buNone/>
              <a:defRPr sz="667" b="0" i="0" u="none" strike="noStrike" cap="none">
                <a:solidFill>
                  <a:schemeClr val="accent1"/>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15" name="Google Shape;515;p58"/>
          <p:cNvSpPr txBox="1">
            <a:spLocks noGrp="1"/>
          </p:cNvSpPr>
          <p:nvPr>
            <p:ph type="title"/>
          </p:nvPr>
        </p:nvSpPr>
        <p:spPr>
          <a:xfrm>
            <a:off x="164183" y="2093674"/>
            <a:ext cx="11858487" cy="4040085"/>
          </a:xfrm>
          <a:prstGeom prst="rect">
            <a:avLst/>
          </a:prstGeom>
          <a:blipFill rotWithShape="1">
            <a:blip r:embed="rId4">
              <a:alphaModFix amt="80000"/>
            </a:blip>
            <a:stretch>
              <a:fillRect/>
            </a:stretch>
          </a:blipFill>
          <a:ln>
            <a:noFill/>
          </a:ln>
        </p:spPr>
        <p:txBody>
          <a:bodyPr spcFirstLastPara="1" wrap="square" lIns="576000" tIns="0" rIns="72000" bIns="1036800" anchor="b" anchorCtr="0">
            <a:no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16" name="Google Shape;516;p58" descr="Ein Bild, das Wand, Gebäude enthält.&#10;&#10;Automatisch generierte Beschreibung"/>
          <p:cNvPicPr preferRelativeResize="0"/>
          <p:nvPr/>
        </p:nvPicPr>
        <p:blipFill rotWithShape="1">
          <a:blip r:embed="rId5">
            <a:alphaModFix/>
          </a:blip>
          <a:srcRect/>
          <a:stretch/>
        </p:blipFill>
        <p:spPr>
          <a:xfrm>
            <a:off x="9996032" y="1966810"/>
            <a:ext cx="1662545" cy="1147156"/>
          </a:xfrm>
          <a:prstGeom prst="rect">
            <a:avLst/>
          </a:prstGeom>
          <a:noFill/>
          <a:ln>
            <a:noFill/>
          </a:ln>
        </p:spPr>
      </p:pic>
      <p:sp>
        <p:nvSpPr>
          <p:cNvPr id="517" name="Google Shape;517;p58"/>
          <p:cNvSpPr txBox="1">
            <a:spLocks noGrp="1"/>
          </p:cNvSpPr>
          <p:nvPr>
            <p:ph type="body" idx="1"/>
          </p:nvPr>
        </p:nvSpPr>
        <p:spPr>
          <a:xfrm>
            <a:off x="933131" y="4938866"/>
            <a:ext cx="10627783" cy="292388"/>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8" name="Google Shape;518;p58"/>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9" name="Google Shape;519;p58"/>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0" name="Google Shape;520;p58"/>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Encabezado sección (altern.)">
  <p:cSld name="Encabezado sección (altern.)">
    <p:spTree>
      <p:nvGrpSpPr>
        <p:cNvPr id="1" name="Shape 521"/>
        <p:cNvGrpSpPr/>
        <p:nvPr/>
      </p:nvGrpSpPr>
      <p:grpSpPr>
        <a:xfrm>
          <a:off x="0" y="0"/>
          <a:ext cx="0" cy="0"/>
          <a:chOff x="0" y="0"/>
          <a:chExt cx="0" cy="0"/>
        </a:xfrm>
      </p:grpSpPr>
      <p:sp>
        <p:nvSpPr>
          <p:cNvPr id="522" name="Google Shape;522;p59"/>
          <p:cNvSpPr txBox="1">
            <a:spLocks noGrp="1"/>
          </p:cNvSpPr>
          <p:nvPr>
            <p:ph type="body" idx="1"/>
          </p:nvPr>
        </p:nvSpPr>
        <p:spPr>
          <a:xfrm>
            <a:off x="933131" y="3700614"/>
            <a:ext cx="10627783" cy="292388"/>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3" name="Google Shape;523;p59"/>
          <p:cNvSpPr txBox="1">
            <a:spLocks noGrp="1"/>
          </p:cNvSpPr>
          <p:nvPr>
            <p:ph type="title"/>
          </p:nvPr>
        </p:nvSpPr>
        <p:spPr>
          <a:xfrm>
            <a:off x="933134" y="2542199"/>
            <a:ext cx="10628948" cy="960263"/>
          </a:xfrm>
          <a:prstGeom prst="rect">
            <a:avLst/>
          </a:prstGeom>
          <a:noFill/>
          <a:ln>
            <a:noFill/>
          </a:ln>
        </p:spPr>
        <p:txBody>
          <a:bodyPr spcFirstLastPara="1" wrap="square" lIns="0" tIns="0" rIns="72000" bIns="0" anchor="b" anchorCtr="0">
            <a:sp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524" name="Google Shape;524;p59"/>
          <p:cNvGrpSpPr/>
          <p:nvPr/>
        </p:nvGrpSpPr>
        <p:grpSpPr>
          <a:xfrm>
            <a:off x="164182" y="165103"/>
            <a:ext cx="5044017" cy="1340924"/>
            <a:chOff x="4846637" y="119557"/>
            <a:chExt cx="3783013" cy="1005693"/>
          </a:xfrm>
        </p:grpSpPr>
        <p:sp>
          <p:nvSpPr>
            <p:cNvPr id="525" name="Google Shape;525;p59"/>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6" name="Google Shape;526;p59"/>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7" name="Google Shape;527;p59"/>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8" name="Google Shape;528;p59"/>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9" name="Google Shape;529;p59"/>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530" name="Google Shape;530;p59"/>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1" name="Google Shape;531;p59"/>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2" name="Google Shape;532;p59"/>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Intermediate slide, b/w visual">
  <p:cSld name="Intermediate slide, b/w visual">
    <p:spTree>
      <p:nvGrpSpPr>
        <p:cNvPr id="1" name="Shape 533"/>
        <p:cNvGrpSpPr/>
        <p:nvPr/>
      </p:nvGrpSpPr>
      <p:grpSpPr>
        <a:xfrm>
          <a:off x="0" y="0"/>
          <a:ext cx="0" cy="0"/>
          <a:chOff x="0" y="0"/>
          <a:chExt cx="0" cy="0"/>
        </a:xfrm>
      </p:grpSpPr>
      <p:pic>
        <p:nvPicPr>
          <p:cNvPr id="534" name="Google Shape;534;p60"/>
          <p:cNvPicPr preferRelativeResize="0"/>
          <p:nvPr/>
        </p:nvPicPr>
        <p:blipFill rotWithShape="1">
          <a:blip r:embed="rId2">
            <a:alphaModFix/>
          </a:blip>
          <a:srcRect/>
          <a:stretch/>
        </p:blipFill>
        <p:spPr>
          <a:xfrm>
            <a:off x="164183" y="165100"/>
            <a:ext cx="11858487" cy="5968659"/>
          </a:xfrm>
          <a:prstGeom prst="rect">
            <a:avLst/>
          </a:prstGeom>
          <a:noFill/>
          <a:ln>
            <a:noFill/>
          </a:ln>
        </p:spPr>
      </p:pic>
      <p:sp>
        <p:nvSpPr>
          <p:cNvPr id="535" name="Google Shape;535;p60"/>
          <p:cNvSpPr/>
          <p:nvPr/>
        </p:nvSpPr>
        <p:spPr>
          <a:xfrm>
            <a:off x="164183" y="165100"/>
            <a:ext cx="11858487" cy="5968659"/>
          </a:xfrm>
          <a:prstGeom prst="rect">
            <a:avLst/>
          </a:prstGeom>
          <a:solidFill>
            <a:schemeClr val="lt1">
              <a:alpha val="69803"/>
            </a:schemeClr>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6" name="Google Shape;536;p60"/>
          <p:cNvSpPr txBox="1">
            <a:spLocks noGrp="1"/>
          </p:cNvSpPr>
          <p:nvPr>
            <p:ph type="title"/>
          </p:nvPr>
        </p:nvSpPr>
        <p:spPr>
          <a:xfrm>
            <a:off x="1114266" y="2717807"/>
            <a:ext cx="9963471" cy="545727"/>
          </a:xfrm>
          <a:prstGeom prst="rect">
            <a:avLst/>
          </a:prstGeom>
          <a:noFill/>
          <a:ln>
            <a:noFill/>
          </a:ln>
        </p:spPr>
        <p:txBody>
          <a:bodyPr spcFirstLastPara="1" wrap="square" lIns="0" tIns="0" rIns="72000" bIns="0" anchor="ctr" anchorCtr="0">
            <a:spAutoFit/>
          </a:bodyPr>
          <a:lstStyle>
            <a:lvl1pPr lvl="0" algn="ctr">
              <a:lnSpc>
                <a:spcPct val="95000"/>
              </a:lnSpc>
              <a:spcBef>
                <a:spcPts val="1600"/>
              </a:spcBef>
              <a:spcAft>
                <a:spcPts val="0"/>
              </a:spcAft>
              <a:buClr>
                <a:schemeClr val="dk1"/>
              </a:buClr>
              <a:buSzPts val="3467"/>
              <a:buFont typeface="Arial"/>
              <a:buNone/>
              <a:defRPr sz="3466"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7" name="Google Shape;537;p60"/>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8" name="Google Shape;538;p60"/>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9" name="Google Shape;539;p60"/>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Diap. intermedia en blanco">
  <p:cSld name="Diap. intermedia en blanco">
    <p:spTree>
      <p:nvGrpSpPr>
        <p:cNvPr id="1" name="Shape 540"/>
        <p:cNvGrpSpPr/>
        <p:nvPr/>
      </p:nvGrpSpPr>
      <p:grpSpPr>
        <a:xfrm>
          <a:off x="0" y="0"/>
          <a:ext cx="0" cy="0"/>
          <a:chOff x="0" y="0"/>
          <a:chExt cx="0" cy="0"/>
        </a:xfrm>
      </p:grpSpPr>
      <p:sp>
        <p:nvSpPr>
          <p:cNvPr id="541" name="Google Shape;541;p61"/>
          <p:cNvSpPr txBox="1">
            <a:spLocks noGrp="1"/>
          </p:cNvSpPr>
          <p:nvPr>
            <p:ph type="title"/>
          </p:nvPr>
        </p:nvSpPr>
        <p:spPr>
          <a:xfrm>
            <a:off x="1114266" y="2717807"/>
            <a:ext cx="9963471" cy="545727"/>
          </a:xfrm>
          <a:prstGeom prst="rect">
            <a:avLst/>
          </a:prstGeom>
          <a:noFill/>
          <a:ln>
            <a:noFill/>
          </a:ln>
        </p:spPr>
        <p:txBody>
          <a:bodyPr spcFirstLastPara="1" wrap="square" lIns="0" tIns="0" rIns="72000" bIns="0" anchor="ctr" anchorCtr="0">
            <a:spAutoFit/>
          </a:bodyPr>
          <a:lstStyle>
            <a:lvl1pPr lvl="0" algn="ctr">
              <a:lnSpc>
                <a:spcPct val="95000"/>
              </a:lnSpc>
              <a:spcBef>
                <a:spcPts val="1600"/>
              </a:spcBef>
              <a:spcAft>
                <a:spcPts val="0"/>
              </a:spcAft>
              <a:buClr>
                <a:schemeClr val="dk1"/>
              </a:buClr>
              <a:buSzPts val="3467"/>
              <a:buFont typeface="Arial"/>
              <a:buNone/>
              <a:defRPr sz="3466"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2" name="Google Shape;542;p61"/>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3" name="Google Shape;543;p61"/>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61"/>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Diap. intermedia en blanco (altern.)">
  <p:cSld name="Diap. intermedia en blanco (altern.)">
    <p:spTree>
      <p:nvGrpSpPr>
        <p:cNvPr id="1" name="Shape 545"/>
        <p:cNvGrpSpPr/>
        <p:nvPr/>
      </p:nvGrpSpPr>
      <p:grpSpPr>
        <a:xfrm>
          <a:off x="0" y="0"/>
          <a:ext cx="0" cy="0"/>
          <a:chOff x="0" y="0"/>
          <a:chExt cx="0" cy="0"/>
        </a:xfrm>
      </p:grpSpPr>
      <p:sp>
        <p:nvSpPr>
          <p:cNvPr id="546" name="Google Shape;546;p62"/>
          <p:cNvSpPr txBox="1">
            <a:spLocks noGrp="1"/>
          </p:cNvSpPr>
          <p:nvPr>
            <p:ph type="title"/>
          </p:nvPr>
        </p:nvSpPr>
        <p:spPr>
          <a:xfrm>
            <a:off x="1114266" y="2717807"/>
            <a:ext cx="9963471" cy="545727"/>
          </a:xfrm>
          <a:prstGeom prst="rect">
            <a:avLst/>
          </a:prstGeom>
          <a:noFill/>
          <a:ln>
            <a:noFill/>
          </a:ln>
        </p:spPr>
        <p:txBody>
          <a:bodyPr spcFirstLastPara="1" wrap="square" lIns="0" tIns="0" rIns="72000" bIns="0" anchor="ctr" anchorCtr="0">
            <a:spAutoFit/>
          </a:bodyPr>
          <a:lstStyle>
            <a:lvl1pPr lvl="0" algn="ctr">
              <a:lnSpc>
                <a:spcPct val="95000"/>
              </a:lnSpc>
              <a:spcBef>
                <a:spcPts val="1600"/>
              </a:spcBef>
              <a:spcAft>
                <a:spcPts val="0"/>
              </a:spcAft>
              <a:buClr>
                <a:schemeClr val="dk1"/>
              </a:buClr>
              <a:buSzPts val="3467"/>
              <a:buFont typeface="Arial"/>
              <a:buNone/>
              <a:defRPr sz="3466"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547" name="Google Shape;547;p62"/>
          <p:cNvGrpSpPr/>
          <p:nvPr/>
        </p:nvGrpSpPr>
        <p:grpSpPr>
          <a:xfrm rot="10800000" flipH="1">
            <a:off x="164182" y="4525213"/>
            <a:ext cx="6050711" cy="1608548"/>
            <a:chOff x="4846637" y="119557"/>
            <a:chExt cx="3783013" cy="1005693"/>
          </a:xfrm>
        </p:grpSpPr>
        <p:sp>
          <p:nvSpPr>
            <p:cNvPr id="548" name="Google Shape;548;p62"/>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49" name="Google Shape;549;p62"/>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0" name="Google Shape;550;p62"/>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1" name="Google Shape;551;p62"/>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2" name="Google Shape;552;p62"/>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553" name="Google Shape;553;p62"/>
          <p:cNvGrpSpPr/>
          <p:nvPr/>
        </p:nvGrpSpPr>
        <p:grpSpPr>
          <a:xfrm flipH="1">
            <a:off x="8934717" y="165100"/>
            <a:ext cx="3087951" cy="820915"/>
            <a:chOff x="4846637" y="119557"/>
            <a:chExt cx="3783013" cy="1005693"/>
          </a:xfrm>
        </p:grpSpPr>
        <p:sp>
          <p:nvSpPr>
            <p:cNvPr id="554" name="Google Shape;554;p62"/>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5" name="Google Shape;555;p62"/>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6" name="Google Shape;556;p62"/>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7" name="Google Shape;557;p62"/>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8" name="Google Shape;558;p62"/>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559" name="Google Shape;559;p62"/>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0" name="Google Shape;560;p62"/>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1" name="Google Shape;561;p62"/>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iap. intermedia foto">
  <p:cSld name="Diap. intermedia foto">
    <p:spTree>
      <p:nvGrpSpPr>
        <p:cNvPr id="1" name="Shape 562"/>
        <p:cNvGrpSpPr/>
        <p:nvPr/>
      </p:nvGrpSpPr>
      <p:grpSpPr>
        <a:xfrm>
          <a:off x="0" y="0"/>
          <a:ext cx="0" cy="0"/>
          <a:chOff x="0" y="0"/>
          <a:chExt cx="0" cy="0"/>
        </a:xfrm>
      </p:grpSpPr>
      <p:cxnSp>
        <p:nvCxnSpPr>
          <p:cNvPr id="563" name="Google Shape;563;p63"/>
          <p:cNvCxnSpPr/>
          <p:nvPr/>
        </p:nvCxnSpPr>
        <p:spPr>
          <a:xfrm>
            <a:off x="6070601" y="1244600"/>
            <a:ext cx="0" cy="914400"/>
          </a:xfrm>
          <a:prstGeom prst="straightConnector1">
            <a:avLst/>
          </a:prstGeom>
          <a:noFill/>
          <a:ln w="12700" cap="flat" cmpd="sng">
            <a:solidFill>
              <a:schemeClr val="accent1"/>
            </a:solidFill>
            <a:prstDash val="dash"/>
            <a:miter lim="800000"/>
            <a:headEnd type="none" w="sm" len="sm"/>
            <a:tailEnd type="triangle" w="lg" len="lg"/>
          </a:ln>
        </p:spPr>
      </p:cxnSp>
      <p:sp>
        <p:nvSpPr>
          <p:cNvPr id="564" name="Google Shape;564;p63"/>
          <p:cNvSpPr/>
          <p:nvPr/>
        </p:nvSpPr>
        <p:spPr>
          <a:xfrm>
            <a:off x="5101391" y="170889"/>
            <a:ext cx="1968500" cy="6740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1. Haga clic en este símbolo para añadir una nueva fotografía.</a:t>
            </a:r>
            <a:endParaRPr/>
          </a:p>
        </p:txBody>
      </p:sp>
      <p:sp>
        <p:nvSpPr>
          <p:cNvPr id="565" name="Google Shape;565;p63"/>
          <p:cNvSpPr/>
          <p:nvPr/>
        </p:nvSpPr>
        <p:spPr>
          <a:xfrm>
            <a:off x="7259625" y="170887"/>
            <a:ext cx="1968500" cy="6740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2. Para restablecer </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el diseño de la diapositiva:</a:t>
            </a:r>
            <a:endParaRPr/>
          </a:p>
        </p:txBody>
      </p:sp>
      <p:sp>
        <p:nvSpPr>
          <p:cNvPr id="566" name="Google Shape;566;p63"/>
          <p:cNvSpPr/>
          <p:nvPr/>
        </p:nvSpPr>
        <p:spPr>
          <a:xfrm>
            <a:off x="9618990" y="170889"/>
            <a:ext cx="2695785" cy="86793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3. En caso necesario, escoja una parte de la fotografía mediante “Recortar”.</a:t>
            </a:r>
            <a:br>
              <a:rPr lang="en-US" sz="1400">
                <a:solidFill>
                  <a:schemeClr val="dk1"/>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567" name="Google Shape;567;p63"/>
          <p:cNvSpPr txBox="1"/>
          <p:nvPr/>
        </p:nvSpPr>
        <p:spPr>
          <a:xfrm>
            <a:off x="-6054601" y="237067"/>
            <a:ext cx="5973110" cy="1200329"/>
          </a:xfrm>
          <a:prstGeom prst="rect">
            <a:avLst/>
          </a:prstGeom>
          <a:noFill/>
          <a:ln>
            <a:noFill/>
          </a:ln>
        </p:spPr>
        <p:txBody>
          <a:bodyPr spcFirstLastPara="1" wrap="square" lIns="91425" tIns="45700" rIns="91425" bIns="45700" anchor="t" anchorCtr="0">
            <a:spAutoFit/>
          </a:bodyPr>
          <a:lstStyle/>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Haga clic en la imagen que figura sobre la diapositiva.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Elimine la imagen mediante la tecla “Supr”.</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 Haga clic en el pequeño símbolo situado en el centro de la página.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Seleccione una fotografía.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“Inicio/Restablecer” para restablecer el diseño de la diapositiva.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En caso necesario, escoja una parte de la fotografía mediante “Formato/Recortar”.</a:t>
            </a:r>
            <a:endParaRPr/>
          </a:p>
        </p:txBody>
      </p:sp>
      <p:sp>
        <p:nvSpPr>
          <p:cNvPr id="568" name="Google Shape;568;p63"/>
          <p:cNvSpPr/>
          <p:nvPr/>
        </p:nvSpPr>
        <p:spPr>
          <a:xfrm rot="5400000">
            <a:off x="-222463" y="562187"/>
            <a:ext cx="281941" cy="60960"/>
          </a:xfrm>
          <a:prstGeom prst="triangl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69" name="Google Shape;569;p63" descr="Ein Bild, das Screenshot enthält.&#10;&#10;Automatisch generierte Beschreibung"/>
          <p:cNvPicPr preferRelativeResize="0"/>
          <p:nvPr/>
        </p:nvPicPr>
        <p:blipFill rotWithShape="1">
          <a:blip r:embed="rId2">
            <a:alphaModFix/>
          </a:blip>
          <a:srcRect/>
          <a:stretch/>
        </p:blipFill>
        <p:spPr>
          <a:xfrm>
            <a:off x="9923388" y="1195292"/>
            <a:ext cx="569321" cy="650189"/>
          </a:xfrm>
          <a:prstGeom prst="rect">
            <a:avLst/>
          </a:prstGeom>
          <a:noFill/>
          <a:ln>
            <a:noFill/>
          </a:ln>
        </p:spPr>
      </p:pic>
      <p:pic>
        <p:nvPicPr>
          <p:cNvPr id="570" name="Google Shape;570;p63" descr="Ein Bild, das Screenshot enthält.&#10;&#10;Automatisch generierte Beschreibung"/>
          <p:cNvPicPr preferRelativeResize="0"/>
          <p:nvPr/>
        </p:nvPicPr>
        <p:blipFill rotWithShape="1">
          <a:blip r:embed="rId3">
            <a:alphaModFix/>
          </a:blip>
          <a:srcRect/>
          <a:stretch/>
        </p:blipFill>
        <p:spPr>
          <a:xfrm>
            <a:off x="7396601" y="1034676"/>
            <a:ext cx="2117468" cy="866995"/>
          </a:xfrm>
          <a:prstGeom prst="rect">
            <a:avLst/>
          </a:prstGeom>
          <a:noFill/>
          <a:ln>
            <a:noFill/>
          </a:ln>
        </p:spPr>
      </p:pic>
      <p:sp>
        <p:nvSpPr>
          <p:cNvPr id="571" name="Google Shape;571;p63"/>
          <p:cNvSpPr/>
          <p:nvPr/>
        </p:nvSpPr>
        <p:spPr>
          <a:xfrm>
            <a:off x="8723335" y="1492655"/>
            <a:ext cx="748399" cy="239948"/>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72" name="Google Shape;572;p63"/>
          <p:cNvSpPr/>
          <p:nvPr/>
        </p:nvSpPr>
        <p:spPr>
          <a:xfrm>
            <a:off x="9976555" y="1279681"/>
            <a:ext cx="446293" cy="450849"/>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73" name="Google Shape;573;p63"/>
          <p:cNvSpPr>
            <a:spLocks noGrp="1"/>
          </p:cNvSpPr>
          <p:nvPr>
            <p:ph type="pic" idx="2"/>
          </p:nvPr>
        </p:nvSpPr>
        <p:spPr>
          <a:xfrm>
            <a:off x="164183" y="165100"/>
            <a:ext cx="11858487" cy="5968659"/>
          </a:xfrm>
          <a:prstGeom prst="rect">
            <a:avLst/>
          </a:prstGeom>
          <a:noFill/>
          <a:ln>
            <a:noFill/>
          </a:ln>
        </p:spPr>
        <p:txBody>
          <a:bodyPr spcFirstLastPara="1" wrap="square" lIns="0" tIns="720000" rIns="0" bIns="0" anchor="t" anchorCtr="0">
            <a:noAutofit/>
          </a:bodyPr>
          <a:lstStyle>
            <a:lvl1pPr marR="0" lvl="0" algn="ctr" rtl="0">
              <a:lnSpc>
                <a:spcPct val="90000"/>
              </a:lnSpc>
              <a:spcBef>
                <a:spcPts val="0"/>
              </a:spcBef>
              <a:spcAft>
                <a:spcPts val="0"/>
              </a:spcAft>
              <a:buClr>
                <a:schemeClr val="accent1"/>
              </a:buClr>
              <a:buSzPts val="667"/>
              <a:buFont typeface="Arial"/>
              <a:buNone/>
              <a:defRPr sz="667" b="0" i="0" u="none" strike="noStrike" cap="none">
                <a:solidFill>
                  <a:schemeClr val="accent1"/>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4" name="Google Shape;574;p63"/>
          <p:cNvSpPr txBox="1">
            <a:spLocks noGrp="1"/>
          </p:cNvSpPr>
          <p:nvPr>
            <p:ph type="title"/>
          </p:nvPr>
        </p:nvSpPr>
        <p:spPr>
          <a:xfrm>
            <a:off x="164183" y="2093674"/>
            <a:ext cx="11858487" cy="4040085"/>
          </a:xfrm>
          <a:prstGeom prst="rect">
            <a:avLst/>
          </a:prstGeom>
          <a:blipFill rotWithShape="1">
            <a:blip r:embed="rId4">
              <a:alphaModFix amt="80000"/>
            </a:blip>
            <a:stretch>
              <a:fillRect/>
            </a:stretch>
          </a:blipFill>
          <a:ln>
            <a:noFill/>
          </a:ln>
        </p:spPr>
        <p:txBody>
          <a:bodyPr spcFirstLastPara="1" wrap="square" lIns="900000" tIns="0" rIns="72000" bIns="684000" anchor="b" anchorCtr="0">
            <a:noAutofit/>
          </a:bodyPr>
          <a:lstStyle>
            <a:lvl1pPr lvl="0" algn="l">
              <a:lnSpc>
                <a:spcPct val="90000"/>
              </a:lnSpc>
              <a:spcBef>
                <a:spcPts val="0"/>
              </a:spcBef>
              <a:spcAft>
                <a:spcPts val="0"/>
              </a:spcAft>
              <a:buClr>
                <a:schemeClr val="dk1"/>
              </a:buClr>
              <a:buSzPts val="3467"/>
              <a:buFont typeface="Arial"/>
              <a:buNone/>
              <a:defRPr sz="3466"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75" name="Google Shape;575;p63" descr="Ein Bild, das Wand, Gebäude enthält.&#10;&#10;Automatisch generierte Beschreibung"/>
          <p:cNvPicPr preferRelativeResize="0"/>
          <p:nvPr/>
        </p:nvPicPr>
        <p:blipFill rotWithShape="1">
          <a:blip r:embed="rId5">
            <a:alphaModFix/>
          </a:blip>
          <a:srcRect/>
          <a:stretch/>
        </p:blipFill>
        <p:spPr>
          <a:xfrm>
            <a:off x="9996032" y="1966810"/>
            <a:ext cx="1662545" cy="1147156"/>
          </a:xfrm>
          <a:prstGeom prst="rect">
            <a:avLst/>
          </a:prstGeom>
          <a:noFill/>
          <a:ln>
            <a:noFill/>
          </a:ln>
        </p:spPr>
      </p:pic>
      <p:sp>
        <p:nvSpPr>
          <p:cNvPr id="576" name="Google Shape;576;p63"/>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7" name="Google Shape;577;p63"/>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8" name="Google Shape;578;p63"/>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iap. texto estándar">
  <p:cSld name="Diap. texto estándar">
    <p:spTree>
      <p:nvGrpSpPr>
        <p:cNvPr id="1" name="Shape 579"/>
        <p:cNvGrpSpPr/>
        <p:nvPr/>
      </p:nvGrpSpPr>
      <p:grpSpPr>
        <a:xfrm>
          <a:off x="0" y="0"/>
          <a:ext cx="0" cy="0"/>
          <a:chOff x="0" y="0"/>
          <a:chExt cx="0" cy="0"/>
        </a:xfrm>
      </p:grpSpPr>
      <p:sp>
        <p:nvSpPr>
          <p:cNvPr id="580" name="Google Shape;580;p64"/>
          <p:cNvSpPr txBox="1">
            <a:spLocks noGrp="1"/>
          </p:cNvSpPr>
          <p:nvPr>
            <p:ph type="body" idx="1"/>
          </p:nvPr>
        </p:nvSpPr>
        <p:spPr>
          <a:xfrm>
            <a:off x="599759" y="1361293"/>
            <a:ext cx="9563579" cy="466062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1" name="Google Shape;581;p64"/>
          <p:cNvSpPr txBox="1">
            <a:spLocks noGrp="1"/>
          </p:cNvSpPr>
          <p:nvPr>
            <p:ph type="title"/>
          </p:nvPr>
        </p:nvSpPr>
        <p:spPr>
          <a:xfrm>
            <a:off x="599758" y="320283"/>
            <a:ext cx="11422911"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2" name="Google Shape;582;p64"/>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3" name="Google Shape;583;p64"/>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4" name="Google Shape;584;p64"/>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ap. intermedia en blanco">
  <p:cSld name="Diap. intermedia en blanco">
    <p:spTree>
      <p:nvGrpSpPr>
        <p:cNvPr id="1" name="Shape 47"/>
        <p:cNvGrpSpPr/>
        <p:nvPr/>
      </p:nvGrpSpPr>
      <p:grpSpPr>
        <a:xfrm>
          <a:off x="0" y="0"/>
          <a:ext cx="0" cy="0"/>
          <a:chOff x="0" y="0"/>
          <a:chExt cx="0" cy="0"/>
        </a:xfrm>
      </p:grpSpPr>
      <p:sp>
        <p:nvSpPr>
          <p:cNvPr id="48" name="Google Shape;48;p19"/>
          <p:cNvSpPr txBox="1">
            <a:spLocks noGrp="1"/>
          </p:cNvSpPr>
          <p:nvPr>
            <p:ph type="title"/>
          </p:nvPr>
        </p:nvSpPr>
        <p:spPr>
          <a:xfrm>
            <a:off x="1114266" y="2717804"/>
            <a:ext cx="9963469" cy="545727"/>
          </a:xfrm>
          <a:prstGeom prst="rect">
            <a:avLst/>
          </a:prstGeom>
          <a:noFill/>
          <a:ln>
            <a:noFill/>
          </a:ln>
        </p:spPr>
        <p:txBody>
          <a:bodyPr spcFirstLastPara="1" wrap="square" lIns="0" tIns="0" rIns="72000" bIns="0" anchor="ctr" anchorCtr="0">
            <a:spAutoFit/>
          </a:bodyPr>
          <a:lstStyle>
            <a:lvl1pPr lvl="0" algn="ctr">
              <a:lnSpc>
                <a:spcPct val="95000"/>
              </a:lnSpc>
              <a:spcBef>
                <a:spcPts val="1600"/>
              </a:spcBef>
              <a:spcAft>
                <a:spcPts val="0"/>
              </a:spcAft>
              <a:buClr>
                <a:schemeClr val="dk1"/>
              </a:buClr>
              <a:buSzPts val="3467"/>
              <a:buFont typeface="Arial"/>
              <a:buNone/>
              <a:defRPr sz="3466"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9"/>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9"/>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9"/>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ap. texto estándar subtítulo">
  <p:cSld name="Diap. texto estándar subtítulo">
    <p:spTree>
      <p:nvGrpSpPr>
        <p:cNvPr id="1" name="Shape 585"/>
        <p:cNvGrpSpPr/>
        <p:nvPr/>
      </p:nvGrpSpPr>
      <p:grpSpPr>
        <a:xfrm>
          <a:off x="0" y="0"/>
          <a:ext cx="0" cy="0"/>
          <a:chOff x="0" y="0"/>
          <a:chExt cx="0" cy="0"/>
        </a:xfrm>
      </p:grpSpPr>
      <p:sp>
        <p:nvSpPr>
          <p:cNvPr id="586" name="Google Shape;586;p65"/>
          <p:cNvSpPr txBox="1">
            <a:spLocks noGrp="1"/>
          </p:cNvSpPr>
          <p:nvPr>
            <p:ph type="title"/>
          </p:nvPr>
        </p:nvSpPr>
        <p:spPr>
          <a:xfrm>
            <a:off x="599758" y="352040"/>
            <a:ext cx="11422911" cy="360753"/>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7" name="Google Shape;587;p65"/>
          <p:cNvSpPr txBox="1">
            <a:spLocks noGrp="1"/>
          </p:cNvSpPr>
          <p:nvPr>
            <p:ph type="body" idx="1"/>
          </p:nvPr>
        </p:nvSpPr>
        <p:spPr>
          <a:xfrm>
            <a:off x="599021" y="774701"/>
            <a:ext cx="11423649" cy="501651"/>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867"/>
              <a:buNone/>
              <a:defRPr sz="1867" b="0" cap="none">
                <a:latin typeface="Arial"/>
                <a:ea typeface="Arial"/>
                <a:cs typeface="Arial"/>
                <a:sym typeface="Arial"/>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8" name="Google Shape;588;p65"/>
          <p:cNvSpPr txBox="1">
            <a:spLocks noGrp="1"/>
          </p:cNvSpPr>
          <p:nvPr>
            <p:ph type="body" idx="2"/>
          </p:nvPr>
        </p:nvSpPr>
        <p:spPr>
          <a:xfrm>
            <a:off x="599757" y="1361293"/>
            <a:ext cx="9563577" cy="466062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9" name="Google Shape;589;p65"/>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0" name="Google Shape;590;p65"/>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1" name="Google Shape;591;p65"/>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ap. texto estándar (altern.)">
  <p:cSld name="Diap. texto estándar (altern.)">
    <p:spTree>
      <p:nvGrpSpPr>
        <p:cNvPr id="1" name="Shape 592"/>
        <p:cNvGrpSpPr/>
        <p:nvPr/>
      </p:nvGrpSpPr>
      <p:grpSpPr>
        <a:xfrm>
          <a:off x="0" y="0"/>
          <a:ext cx="0" cy="0"/>
          <a:chOff x="0" y="0"/>
          <a:chExt cx="0" cy="0"/>
        </a:xfrm>
      </p:grpSpPr>
      <p:sp>
        <p:nvSpPr>
          <p:cNvPr id="593" name="Google Shape;593;p66"/>
          <p:cNvSpPr txBox="1">
            <a:spLocks noGrp="1"/>
          </p:cNvSpPr>
          <p:nvPr>
            <p:ph type="body" idx="1"/>
          </p:nvPr>
        </p:nvSpPr>
        <p:spPr>
          <a:xfrm>
            <a:off x="599759" y="1361292"/>
            <a:ext cx="9563579" cy="3786443"/>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4" name="Google Shape;594;p66"/>
          <p:cNvSpPr txBox="1">
            <a:spLocks noGrp="1"/>
          </p:cNvSpPr>
          <p:nvPr>
            <p:ph type="title"/>
          </p:nvPr>
        </p:nvSpPr>
        <p:spPr>
          <a:xfrm>
            <a:off x="599758" y="320283"/>
            <a:ext cx="11422911"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595" name="Google Shape;595;p66"/>
          <p:cNvGrpSpPr/>
          <p:nvPr/>
        </p:nvGrpSpPr>
        <p:grpSpPr>
          <a:xfrm rot="10800000" flipH="1">
            <a:off x="164180" y="5311121"/>
            <a:ext cx="3094437" cy="822639"/>
            <a:chOff x="4846637" y="119557"/>
            <a:chExt cx="3783013" cy="1005693"/>
          </a:xfrm>
        </p:grpSpPr>
        <p:sp>
          <p:nvSpPr>
            <p:cNvPr id="596" name="Google Shape;596;p66"/>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97" name="Google Shape;597;p66"/>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98" name="Google Shape;598;p66"/>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99" name="Google Shape;599;p66"/>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00" name="Google Shape;600;p66"/>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601" name="Google Shape;601;p66"/>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2" name="Google Shape;602;p66"/>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3" name="Google Shape;603;p66"/>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iap. texto 2 columnas">
  <p:cSld name="Diap. texto 2 columnas">
    <p:spTree>
      <p:nvGrpSpPr>
        <p:cNvPr id="1" name="Shape 604"/>
        <p:cNvGrpSpPr/>
        <p:nvPr/>
      </p:nvGrpSpPr>
      <p:grpSpPr>
        <a:xfrm>
          <a:off x="0" y="0"/>
          <a:ext cx="0" cy="0"/>
          <a:chOff x="0" y="0"/>
          <a:chExt cx="0" cy="0"/>
        </a:xfrm>
      </p:grpSpPr>
      <p:sp>
        <p:nvSpPr>
          <p:cNvPr id="605" name="Google Shape;605;p67"/>
          <p:cNvSpPr txBox="1">
            <a:spLocks noGrp="1"/>
          </p:cNvSpPr>
          <p:nvPr>
            <p:ph type="body" idx="1"/>
          </p:nvPr>
        </p:nvSpPr>
        <p:spPr>
          <a:xfrm>
            <a:off x="599758" y="1361293"/>
            <a:ext cx="5496244" cy="466062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6" name="Google Shape;606;p67"/>
          <p:cNvSpPr txBox="1">
            <a:spLocks noGrp="1"/>
          </p:cNvSpPr>
          <p:nvPr>
            <p:ph type="title"/>
          </p:nvPr>
        </p:nvSpPr>
        <p:spPr>
          <a:xfrm>
            <a:off x="599757" y="320283"/>
            <a:ext cx="11414444"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7" name="Google Shape;607;p67"/>
          <p:cNvSpPr txBox="1">
            <a:spLocks noGrp="1"/>
          </p:cNvSpPr>
          <p:nvPr>
            <p:ph type="body" idx="2"/>
          </p:nvPr>
        </p:nvSpPr>
        <p:spPr>
          <a:xfrm>
            <a:off x="6517959" y="1361293"/>
            <a:ext cx="5496244" cy="466062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8" name="Google Shape;608;p67"/>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9" name="Google Shape;609;p67"/>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0" name="Google Shape;610;p67"/>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Diap. texto 1 columna">
  <p:cSld name="Diap. texto 1 columna">
    <p:spTree>
      <p:nvGrpSpPr>
        <p:cNvPr id="1" name="Shape 611"/>
        <p:cNvGrpSpPr/>
        <p:nvPr/>
      </p:nvGrpSpPr>
      <p:grpSpPr>
        <a:xfrm>
          <a:off x="0" y="0"/>
          <a:ext cx="0" cy="0"/>
          <a:chOff x="0" y="0"/>
          <a:chExt cx="0" cy="0"/>
        </a:xfrm>
      </p:grpSpPr>
      <p:sp>
        <p:nvSpPr>
          <p:cNvPr id="612" name="Google Shape;612;p68"/>
          <p:cNvSpPr txBox="1">
            <a:spLocks noGrp="1"/>
          </p:cNvSpPr>
          <p:nvPr>
            <p:ph type="body" idx="1"/>
          </p:nvPr>
        </p:nvSpPr>
        <p:spPr>
          <a:xfrm>
            <a:off x="599758" y="1361293"/>
            <a:ext cx="5496244" cy="466062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3" name="Google Shape;613;p68"/>
          <p:cNvSpPr txBox="1">
            <a:spLocks noGrp="1"/>
          </p:cNvSpPr>
          <p:nvPr>
            <p:ph type="title"/>
          </p:nvPr>
        </p:nvSpPr>
        <p:spPr>
          <a:xfrm>
            <a:off x="599758" y="320283"/>
            <a:ext cx="11422911"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4" name="Google Shape;614;p68"/>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5" name="Google Shape;615;p68"/>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6" name="Google Shape;616;p68"/>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pos="2880">
          <p15:clr>
            <a:srgbClr val="FBAE40"/>
          </p15:clr>
        </p15:guide>
        <p15:guide id="2" orient="horz" pos="2845">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ap. texto 1 foto">
  <p:cSld name="Diap. texto 1 foto">
    <p:spTree>
      <p:nvGrpSpPr>
        <p:cNvPr id="1" name="Shape 617"/>
        <p:cNvGrpSpPr/>
        <p:nvPr/>
      </p:nvGrpSpPr>
      <p:grpSpPr>
        <a:xfrm>
          <a:off x="0" y="0"/>
          <a:ext cx="0" cy="0"/>
          <a:chOff x="0" y="0"/>
          <a:chExt cx="0" cy="0"/>
        </a:xfrm>
      </p:grpSpPr>
      <p:sp>
        <p:nvSpPr>
          <p:cNvPr id="618" name="Google Shape;618;p69"/>
          <p:cNvSpPr>
            <a:spLocks noGrp="1"/>
          </p:cNvSpPr>
          <p:nvPr>
            <p:ph type="pic" idx="2"/>
          </p:nvPr>
        </p:nvSpPr>
        <p:spPr>
          <a:xfrm>
            <a:off x="7371926" y="167509"/>
            <a:ext cx="4653681" cy="5966593"/>
          </a:xfrm>
          <a:prstGeom prst="rect">
            <a:avLst/>
          </a:prstGeom>
          <a:solidFill>
            <a:schemeClr val="lt2"/>
          </a:solidFill>
          <a:ln>
            <a:noFill/>
          </a:ln>
        </p:spPr>
        <p:txBody>
          <a:bodyPr spcFirstLastPara="1" wrap="square" lIns="0" tIns="1440000" rIns="72000" bIns="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19" name="Google Shape;619;p69"/>
          <p:cNvSpPr txBox="1">
            <a:spLocks noGrp="1"/>
          </p:cNvSpPr>
          <p:nvPr>
            <p:ph type="body" idx="1"/>
          </p:nvPr>
        </p:nvSpPr>
        <p:spPr>
          <a:xfrm>
            <a:off x="599757" y="1361291"/>
            <a:ext cx="6452847" cy="4772808"/>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0" name="Google Shape;620;p69"/>
          <p:cNvSpPr txBox="1">
            <a:spLocks noGrp="1"/>
          </p:cNvSpPr>
          <p:nvPr>
            <p:ph type="title"/>
          </p:nvPr>
        </p:nvSpPr>
        <p:spPr>
          <a:xfrm>
            <a:off x="599757" y="320283"/>
            <a:ext cx="6452847"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1" name="Google Shape;621;p69"/>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2" name="Google Shape;622;p69"/>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3" name="Google Shape;623;p69"/>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ap. texto 1 foto (altern.)">
  <p:cSld name="Diap. texto 1 foto (altern.)">
    <p:spTree>
      <p:nvGrpSpPr>
        <p:cNvPr id="1" name="Shape 624"/>
        <p:cNvGrpSpPr/>
        <p:nvPr/>
      </p:nvGrpSpPr>
      <p:grpSpPr>
        <a:xfrm>
          <a:off x="0" y="0"/>
          <a:ext cx="0" cy="0"/>
          <a:chOff x="0" y="0"/>
          <a:chExt cx="0" cy="0"/>
        </a:xfrm>
      </p:grpSpPr>
      <p:sp>
        <p:nvSpPr>
          <p:cNvPr id="625" name="Google Shape;625;p70"/>
          <p:cNvSpPr>
            <a:spLocks noGrp="1"/>
          </p:cNvSpPr>
          <p:nvPr>
            <p:ph type="pic" idx="2"/>
          </p:nvPr>
        </p:nvSpPr>
        <p:spPr>
          <a:xfrm>
            <a:off x="7371926" y="167509"/>
            <a:ext cx="4653681" cy="5966593"/>
          </a:xfrm>
          <a:prstGeom prst="rect">
            <a:avLst/>
          </a:prstGeom>
          <a:solidFill>
            <a:schemeClr val="lt2"/>
          </a:solidFill>
          <a:ln>
            <a:noFill/>
          </a:ln>
        </p:spPr>
        <p:txBody>
          <a:bodyPr spcFirstLastPara="1" wrap="square" lIns="36000" tIns="144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6" name="Google Shape;626;p70"/>
          <p:cNvSpPr txBox="1">
            <a:spLocks noGrp="1"/>
          </p:cNvSpPr>
          <p:nvPr>
            <p:ph type="body" idx="1"/>
          </p:nvPr>
        </p:nvSpPr>
        <p:spPr>
          <a:xfrm>
            <a:off x="599757" y="1361291"/>
            <a:ext cx="6452847" cy="3799989"/>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27" name="Google Shape;627;p70"/>
          <p:cNvGrpSpPr/>
          <p:nvPr/>
        </p:nvGrpSpPr>
        <p:grpSpPr>
          <a:xfrm rot="10800000" flipH="1">
            <a:off x="164180" y="5311121"/>
            <a:ext cx="3094437" cy="822639"/>
            <a:chOff x="4846637" y="119557"/>
            <a:chExt cx="3783013" cy="1005693"/>
          </a:xfrm>
        </p:grpSpPr>
        <p:sp>
          <p:nvSpPr>
            <p:cNvPr id="628" name="Google Shape;628;p70"/>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9" name="Google Shape;629;p70"/>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30" name="Google Shape;630;p70"/>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31" name="Google Shape;631;p70"/>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32" name="Google Shape;632;p70"/>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633" name="Google Shape;633;p70"/>
          <p:cNvSpPr txBox="1">
            <a:spLocks noGrp="1"/>
          </p:cNvSpPr>
          <p:nvPr>
            <p:ph type="title"/>
          </p:nvPr>
        </p:nvSpPr>
        <p:spPr>
          <a:xfrm>
            <a:off x="599757" y="320283"/>
            <a:ext cx="6452847"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70"/>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5" name="Google Shape;635;p70"/>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6" name="Google Shape;636;p70"/>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iap. texto 2 fotos">
  <p:cSld name="Diap. texto 2 fotos">
    <p:spTree>
      <p:nvGrpSpPr>
        <p:cNvPr id="1" name="Shape 637"/>
        <p:cNvGrpSpPr/>
        <p:nvPr/>
      </p:nvGrpSpPr>
      <p:grpSpPr>
        <a:xfrm>
          <a:off x="0" y="0"/>
          <a:ext cx="0" cy="0"/>
          <a:chOff x="0" y="0"/>
          <a:chExt cx="0" cy="0"/>
        </a:xfrm>
      </p:grpSpPr>
      <p:sp>
        <p:nvSpPr>
          <p:cNvPr id="638" name="Google Shape;638;p71"/>
          <p:cNvSpPr>
            <a:spLocks noGrp="1"/>
          </p:cNvSpPr>
          <p:nvPr>
            <p:ph type="pic" idx="2"/>
          </p:nvPr>
        </p:nvSpPr>
        <p:spPr>
          <a:xfrm>
            <a:off x="7371926" y="167509"/>
            <a:ext cx="4653681" cy="2860727"/>
          </a:xfrm>
          <a:prstGeom prst="rect">
            <a:avLst/>
          </a:prstGeom>
          <a:solidFill>
            <a:schemeClr val="lt2"/>
          </a:solidFill>
          <a:ln>
            <a:noFill/>
          </a:ln>
        </p:spPr>
        <p:txBody>
          <a:bodyPr spcFirstLastPara="1" wrap="square" lIns="36000" tIns="144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39" name="Google Shape;639;p71"/>
          <p:cNvSpPr txBox="1">
            <a:spLocks noGrp="1"/>
          </p:cNvSpPr>
          <p:nvPr>
            <p:ph type="body" idx="1"/>
          </p:nvPr>
        </p:nvSpPr>
        <p:spPr>
          <a:xfrm>
            <a:off x="599757" y="1361291"/>
            <a:ext cx="6452847" cy="4772808"/>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0" name="Google Shape;640;p71"/>
          <p:cNvSpPr>
            <a:spLocks noGrp="1"/>
          </p:cNvSpPr>
          <p:nvPr>
            <p:ph type="pic" idx="3"/>
          </p:nvPr>
        </p:nvSpPr>
        <p:spPr>
          <a:xfrm>
            <a:off x="7371926" y="3273375"/>
            <a:ext cx="4653681" cy="2860727"/>
          </a:xfrm>
          <a:prstGeom prst="rect">
            <a:avLst/>
          </a:prstGeom>
          <a:solidFill>
            <a:schemeClr val="lt2"/>
          </a:solidFill>
          <a:ln>
            <a:noFill/>
          </a:ln>
        </p:spPr>
        <p:txBody>
          <a:bodyPr spcFirstLastPara="1" wrap="square" lIns="36000" tIns="144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1" name="Google Shape;641;p71"/>
          <p:cNvSpPr txBox="1">
            <a:spLocks noGrp="1"/>
          </p:cNvSpPr>
          <p:nvPr>
            <p:ph type="title"/>
          </p:nvPr>
        </p:nvSpPr>
        <p:spPr>
          <a:xfrm>
            <a:off x="599757" y="320283"/>
            <a:ext cx="6452847"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2" name="Google Shape;642;p71"/>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3" name="Google Shape;643;p71"/>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4" name="Google Shape;644;p71"/>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Diap. texto 2 fotos (altern.)">
  <p:cSld name="Diap. texto 2 fotos (altern.)">
    <p:spTree>
      <p:nvGrpSpPr>
        <p:cNvPr id="1" name="Shape 645"/>
        <p:cNvGrpSpPr/>
        <p:nvPr/>
      </p:nvGrpSpPr>
      <p:grpSpPr>
        <a:xfrm>
          <a:off x="0" y="0"/>
          <a:ext cx="0" cy="0"/>
          <a:chOff x="0" y="0"/>
          <a:chExt cx="0" cy="0"/>
        </a:xfrm>
      </p:grpSpPr>
      <p:sp>
        <p:nvSpPr>
          <p:cNvPr id="646" name="Google Shape;646;p72"/>
          <p:cNvSpPr>
            <a:spLocks noGrp="1"/>
          </p:cNvSpPr>
          <p:nvPr>
            <p:ph type="pic" idx="2"/>
          </p:nvPr>
        </p:nvSpPr>
        <p:spPr>
          <a:xfrm>
            <a:off x="7371926" y="167509"/>
            <a:ext cx="4653681" cy="2860727"/>
          </a:xfrm>
          <a:prstGeom prst="rect">
            <a:avLst/>
          </a:prstGeom>
          <a:solidFill>
            <a:schemeClr val="lt2"/>
          </a:solidFill>
          <a:ln>
            <a:noFill/>
          </a:ln>
        </p:spPr>
        <p:txBody>
          <a:bodyPr spcFirstLastPara="1" wrap="square" lIns="36000" tIns="144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7" name="Google Shape;647;p72"/>
          <p:cNvSpPr txBox="1">
            <a:spLocks noGrp="1"/>
          </p:cNvSpPr>
          <p:nvPr>
            <p:ph type="body" idx="1"/>
          </p:nvPr>
        </p:nvSpPr>
        <p:spPr>
          <a:xfrm>
            <a:off x="599757" y="1361291"/>
            <a:ext cx="6452847" cy="3799989"/>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48" name="Google Shape;648;p72"/>
          <p:cNvGrpSpPr/>
          <p:nvPr/>
        </p:nvGrpSpPr>
        <p:grpSpPr>
          <a:xfrm rot="10800000" flipH="1">
            <a:off x="164180" y="5311121"/>
            <a:ext cx="3094437" cy="822639"/>
            <a:chOff x="4846637" y="119557"/>
            <a:chExt cx="3783013" cy="1005693"/>
          </a:xfrm>
        </p:grpSpPr>
        <p:sp>
          <p:nvSpPr>
            <p:cNvPr id="649" name="Google Shape;649;p72"/>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0" name="Google Shape;650;p72"/>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1" name="Google Shape;651;p72"/>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2" name="Google Shape;652;p72"/>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3" name="Google Shape;653;p72"/>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654" name="Google Shape;654;p72"/>
          <p:cNvSpPr>
            <a:spLocks noGrp="1"/>
          </p:cNvSpPr>
          <p:nvPr>
            <p:ph type="pic" idx="3"/>
          </p:nvPr>
        </p:nvSpPr>
        <p:spPr>
          <a:xfrm>
            <a:off x="7371926" y="3273375"/>
            <a:ext cx="4653681" cy="2860727"/>
          </a:xfrm>
          <a:prstGeom prst="rect">
            <a:avLst/>
          </a:prstGeom>
          <a:solidFill>
            <a:schemeClr val="lt2"/>
          </a:solidFill>
          <a:ln>
            <a:noFill/>
          </a:ln>
        </p:spPr>
        <p:txBody>
          <a:bodyPr spcFirstLastPara="1" wrap="square" lIns="36000" tIns="144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55" name="Google Shape;655;p72"/>
          <p:cNvSpPr txBox="1">
            <a:spLocks noGrp="1"/>
          </p:cNvSpPr>
          <p:nvPr>
            <p:ph type="title"/>
          </p:nvPr>
        </p:nvSpPr>
        <p:spPr>
          <a:xfrm>
            <a:off x="599757" y="320283"/>
            <a:ext cx="6452847"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6" name="Google Shape;656;p72"/>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7" name="Google Shape;657;p72"/>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8" name="Google Shape;658;p72"/>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Diap. texto 2 fotos y 2 columnas">
  <p:cSld name="Diap. texto 2 fotos y 2 columnas">
    <p:spTree>
      <p:nvGrpSpPr>
        <p:cNvPr id="1" name="Shape 659"/>
        <p:cNvGrpSpPr/>
        <p:nvPr/>
      </p:nvGrpSpPr>
      <p:grpSpPr>
        <a:xfrm>
          <a:off x="0" y="0"/>
          <a:ext cx="0" cy="0"/>
          <a:chOff x="0" y="0"/>
          <a:chExt cx="0" cy="0"/>
        </a:xfrm>
      </p:grpSpPr>
      <p:sp>
        <p:nvSpPr>
          <p:cNvPr id="660" name="Google Shape;660;p73"/>
          <p:cNvSpPr>
            <a:spLocks noGrp="1"/>
          </p:cNvSpPr>
          <p:nvPr>
            <p:ph type="pic" idx="2"/>
          </p:nvPr>
        </p:nvSpPr>
        <p:spPr>
          <a:xfrm>
            <a:off x="6304209" y="3259668"/>
            <a:ext cx="5718460" cy="2874091"/>
          </a:xfrm>
          <a:prstGeom prst="rect">
            <a:avLst/>
          </a:prstGeom>
          <a:solidFill>
            <a:schemeClr val="lt2"/>
          </a:solidFill>
          <a:ln>
            <a:noFill/>
          </a:ln>
        </p:spPr>
        <p:txBody>
          <a:bodyPr spcFirstLastPara="1" wrap="square" lIns="36000" tIns="1440000" rIns="36000" bIns="36000" anchor="t" anchorCtr="0">
            <a:noAutofit/>
          </a:bodyPr>
          <a:lstStyle>
            <a:lvl1pPr marR="0" lvl="0" algn="l"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61" name="Google Shape;661;p73"/>
          <p:cNvSpPr>
            <a:spLocks noGrp="1"/>
          </p:cNvSpPr>
          <p:nvPr>
            <p:ph type="pic" idx="3"/>
          </p:nvPr>
        </p:nvSpPr>
        <p:spPr>
          <a:xfrm>
            <a:off x="164181" y="3259668"/>
            <a:ext cx="5718460" cy="2874091"/>
          </a:xfrm>
          <a:prstGeom prst="rect">
            <a:avLst/>
          </a:prstGeom>
          <a:solidFill>
            <a:schemeClr val="lt2"/>
          </a:solidFill>
          <a:ln>
            <a:noFill/>
          </a:ln>
        </p:spPr>
        <p:txBody>
          <a:bodyPr spcFirstLastPara="1" wrap="square" lIns="36000" tIns="1440000" rIns="36000" bIns="36000" anchor="t" anchorCtr="0">
            <a:noAutofit/>
          </a:bodyPr>
          <a:lstStyle>
            <a:lvl1pPr marR="0" lvl="0" algn="l"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62" name="Google Shape;662;p73"/>
          <p:cNvSpPr txBox="1">
            <a:spLocks noGrp="1"/>
          </p:cNvSpPr>
          <p:nvPr>
            <p:ph type="body" idx="1"/>
          </p:nvPr>
        </p:nvSpPr>
        <p:spPr>
          <a:xfrm>
            <a:off x="599761" y="1361295"/>
            <a:ext cx="5282881" cy="1666388"/>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3" name="Google Shape;663;p73"/>
          <p:cNvSpPr txBox="1">
            <a:spLocks noGrp="1"/>
          </p:cNvSpPr>
          <p:nvPr>
            <p:ph type="title"/>
          </p:nvPr>
        </p:nvSpPr>
        <p:spPr>
          <a:xfrm>
            <a:off x="599757" y="320283"/>
            <a:ext cx="11414444"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4" name="Google Shape;664;p73"/>
          <p:cNvSpPr txBox="1">
            <a:spLocks noGrp="1"/>
          </p:cNvSpPr>
          <p:nvPr>
            <p:ph type="body" idx="4"/>
          </p:nvPr>
        </p:nvSpPr>
        <p:spPr>
          <a:xfrm>
            <a:off x="6740977" y="1361295"/>
            <a:ext cx="5273223" cy="1666388"/>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5" name="Google Shape;665;p73"/>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6" name="Google Shape;666;p73"/>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7" name="Google Shape;667;p73"/>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Diap. texto 3 fotos y 3 columnas">
  <p:cSld name="Diap. texto 3 fotos y 3 columnas">
    <p:spTree>
      <p:nvGrpSpPr>
        <p:cNvPr id="1" name="Shape 668"/>
        <p:cNvGrpSpPr/>
        <p:nvPr/>
      </p:nvGrpSpPr>
      <p:grpSpPr>
        <a:xfrm>
          <a:off x="0" y="0"/>
          <a:ext cx="0" cy="0"/>
          <a:chOff x="0" y="0"/>
          <a:chExt cx="0" cy="0"/>
        </a:xfrm>
      </p:grpSpPr>
      <p:sp>
        <p:nvSpPr>
          <p:cNvPr id="669" name="Google Shape;669;p74"/>
          <p:cNvSpPr>
            <a:spLocks noGrp="1"/>
          </p:cNvSpPr>
          <p:nvPr>
            <p:ph type="pic" idx="2"/>
          </p:nvPr>
        </p:nvSpPr>
        <p:spPr>
          <a:xfrm>
            <a:off x="4187824" y="3992957"/>
            <a:ext cx="3811200" cy="2140800"/>
          </a:xfrm>
          <a:prstGeom prst="rect">
            <a:avLst/>
          </a:prstGeom>
          <a:solidFill>
            <a:schemeClr val="lt2"/>
          </a:solidFill>
          <a:ln>
            <a:noFill/>
          </a:ln>
        </p:spPr>
        <p:txBody>
          <a:bodyPr spcFirstLastPara="1" wrap="square" lIns="36000" tIns="108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70" name="Google Shape;670;p74"/>
          <p:cNvSpPr>
            <a:spLocks noGrp="1"/>
          </p:cNvSpPr>
          <p:nvPr>
            <p:ph type="pic" idx="3"/>
          </p:nvPr>
        </p:nvSpPr>
        <p:spPr>
          <a:xfrm>
            <a:off x="164180" y="3992957"/>
            <a:ext cx="3811200" cy="2140800"/>
          </a:xfrm>
          <a:prstGeom prst="rect">
            <a:avLst/>
          </a:prstGeom>
          <a:solidFill>
            <a:schemeClr val="lt2"/>
          </a:solidFill>
          <a:ln>
            <a:noFill/>
          </a:ln>
        </p:spPr>
        <p:txBody>
          <a:bodyPr spcFirstLastPara="1" wrap="square" lIns="36000" tIns="108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71" name="Google Shape;671;p74"/>
          <p:cNvSpPr txBox="1">
            <a:spLocks noGrp="1"/>
          </p:cNvSpPr>
          <p:nvPr>
            <p:ph type="body" idx="1"/>
          </p:nvPr>
        </p:nvSpPr>
        <p:spPr>
          <a:xfrm>
            <a:off x="599759" y="1361295"/>
            <a:ext cx="3375623" cy="2358831"/>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2" name="Google Shape;672;p74"/>
          <p:cNvSpPr txBox="1">
            <a:spLocks noGrp="1"/>
          </p:cNvSpPr>
          <p:nvPr>
            <p:ph type="title"/>
          </p:nvPr>
        </p:nvSpPr>
        <p:spPr>
          <a:xfrm>
            <a:off x="599757" y="320283"/>
            <a:ext cx="11414444"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3" name="Google Shape;673;p74"/>
          <p:cNvSpPr txBox="1">
            <a:spLocks noGrp="1"/>
          </p:cNvSpPr>
          <p:nvPr>
            <p:ph type="body" idx="4"/>
          </p:nvPr>
        </p:nvSpPr>
        <p:spPr>
          <a:xfrm>
            <a:off x="4623402" y="1361295"/>
            <a:ext cx="3375623" cy="2358831"/>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4" name="Google Shape;674;p74"/>
          <p:cNvSpPr>
            <a:spLocks noGrp="1"/>
          </p:cNvSpPr>
          <p:nvPr>
            <p:ph type="pic" idx="5"/>
          </p:nvPr>
        </p:nvSpPr>
        <p:spPr>
          <a:xfrm>
            <a:off x="8211467" y="3992957"/>
            <a:ext cx="3811200" cy="2140800"/>
          </a:xfrm>
          <a:prstGeom prst="rect">
            <a:avLst/>
          </a:prstGeom>
          <a:solidFill>
            <a:schemeClr val="lt2"/>
          </a:solidFill>
          <a:ln>
            <a:noFill/>
          </a:ln>
        </p:spPr>
        <p:txBody>
          <a:bodyPr spcFirstLastPara="1" wrap="square" lIns="36000" tIns="108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75" name="Google Shape;675;p74"/>
          <p:cNvSpPr txBox="1">
            <a:spLocks noGrp="1"/>
          </p:cNvSpPr>
          <p:nvPr>
            <p:ph type="body" idx="6"/>
          </p:nvPr>
        </p:nvSpPr>
        <p:spPr>
          <a:xfrm>
            <a:off x="8647046" y="1361295"/>
            <a:ext cx="3375623" cy="2358831"/>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6" name="Google Shape;676;p74"/>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7" name="Google Shape;677;p74"/>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8" name="Google Shape;678;p74"/>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acto 2">
  <p:cSld name="Contacto 2">
    <p:spTree>
      <p:nvGrpSpPr>
        <p:cNvPr id="1" name="Shape 52"/>
        <p:cNvGrpSpPr/>
        <p:nvPr/>
      </p:nvGrpSpPr>
      <p:grpSpPr>
        <a:xfrm>
          <a:off x="0" y="0"/>
          <a:ext cx="0" cy="0"/>
          <a:chOff x="0" y="0"/>
          <a:chExt cx="0" cy="0"/>
        </a:xfrm>
      </p:grpSpPr>
      <p:pic>
        <p:nvPicPr>
          <p:cNvPr id="53" name="Google Shape;53;p20"/>
          <p:cNvPicPr preferRelativeResize="0"/>
          <p:nvPr/>
        </p:nvPicPr>
        <p:blipFill rotWithShape="1">
          <a:blip r:embed="rId2">
            <a:alphaModFix/>
          </a:blip>
          <a:srcRect t="233" b="7465"/>
          <a:stretch/>
        </p:blipFill>
        <p:spPr>
          <a:xfrm>
            <a:off x="164181" y="165100"/>
            <a:ext cx="11858487" cy="5968659"/>
          </a:xfrm>
          <a:prstGeom prst="rect">
            <a:avLst/>
          </a:prstGeom>
          <a:noFill/>
          <a:ln>
            <a:noFill/>
          </a:ln>
        </p:spPr>
      </p:pic>
      <p:sp>
        <p:nvSpPr>
          <p:cNvPr id="54" name="Google Shape;54;p20"/>
          <p:cNvSpPr/>
          <p:nvPr/>
        </p:nvSpPr>
        <p:spPr>
          <a:xfrm>
            <a:off x="164181" y="165100"/>
            <a:ext cx="11858487" cy="5968659"/>
          </a:xfrm>
          <a:prstGeom prst="rect">
            <a:avLst/>
          </a:prstGeom>
          <a:solidFill>
            <a:schemeClr val="lt1">
              <a:alpha val="69803"/>
            </a:schemeClr>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55" name="Google Shape;55;p20"/>
          <p:cNvSpPr txBox="1"/>
          <p:nvPr/>
        </p:nvSpPr>
        <p:spPr>
          <a:xfrm>
            <a:off x="1046182" y="5403596"/>
            <a:ext cx="1048877"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b="0" i="0" u="none" strike="noStrike" cap="none">
                <a:solidFill>
                  <a:srgbClr val="3F3F3F"/>
                </a:solidFill>
                <a:latin typeface="Arial"/>
                <a:ea typeface="Arial"/>
                <a:cs typeface="Arial"/>
                <a:sym typeface="Arial"/>
              </a:rPr>
              <a:t>www.giz.de</a:t>
            </a:r>
            <a:endParaRPr sz="1333" b="0" i="0" u="none" strike="noStrike" cap="none">
              <a:solidFill>
                <a:srgbClr val="3F3F3F"/>
              </a:solidFill>
              <a:latin typeface="Arial"/>
              <a:ea typeface="Arial"/>
              <a:cs typeface="Arial"/>
              <a:sym typeface="Arial"/>
            </a:endParaRPr>
          </a:p>
        </p:txBody>
      </p:sp>
      <p:pic>
        <p:nvPicPr>
          <p:cNvPr id="56" name="Google Shape;56;p20" descr="Ein Bild, das Axt, Werkzeug enthält.&#10;&#10;Mit sehr hoher Zuverlässigkeit generierte Beschreibung"/>
          <p:cNvPicPr preferRelativeResize="0"/>
          <p:nvPr/>
        </p:nvPicPr>
        <p:blipFill rotWithShape="1">
          <a:blip r:embed="rId3">
            <a:alphaModFix/>
          </a:blip>
          <a:srcRect/>
          <a:stretch/>
        </p:blipFill>
        <p:spPr>
          <a:xfrm>
            <a:off x="3031312" y="5442594"/>
            <a:ext cx="387637" cy="315277"/>
          </a:xfrm>
          <a:prstGeom prst="rect">
            <a:avLst/>
          </a:prstGeom>
          <a:noFill/>
          <a:ln>
            <a:noFill/>
          </a:ln>
        </p:spPr>
      </p:pic>
      <p:pic>
        <p:nvPicPr>
          <p:cNvPr id="57" name="Google Shape;57;p20"/>
          <p:cNvPicPr preferRelativeResize="0"/>
          <p:nvPr/>
        </p:nvPicPr>
        <p:blipFill rotWithShape="1">
          <a:blip r:embed="rId4">
            <a:alphaModFix/>
          </a:blip>
          <a:srcRect/>
          <a:stretch/>
        </p:blipFill>
        <p:spPr>
          <a:xfrm>
            <a:off x="6614904" y="5408250"/>
            <a:ext cx="312688" cy="312685"/>
          </a:xfrm>
          <a:prstGeom prst="rect">
            <a:avLst/>
          </a:prstGeom>
          <a:noFill/>
          <a:ln>
            <a:noFill/>
          </a:ln>
        </p:spPr>
      </p:pic>
      <p:grpSp>
        <p:nvGrpSpPr>
          <p:cNvPr id="58" name="Google Shape;58;p20"/>
          <p:cNvGrpSpPr/>
          <p:nvPr/>
        </p:nvGrpSpPr>
        <p:grpSpPr>
          <a:xfrm>
            <a:off x="592656" y="5372336"/>
            <a:ext cx="350163" cy="396344"/>
            <a:chOff x="4933951" y="-41275"/>
            <a:chExt cx="2130425" cy="2411413"/>
          </a:xfrm>
        </p:grpSpPr>
        <p:sp>
          <p:nvSpPr>
            <p:cNvPr id="59" name="Google Shape;59;p20"/>
            <p:cNvSpPr/>
            <p:nvPr/>
          </p:nvSpPr>
          <p:spPr>
            <a:xfrm>
              <a:off x="4945063" y="1435100"/>
              <a:ext cx="2114550" cy="935038"/>
            </a:xfrm>
            <a:custGeom>
              <a:avLst/>
              <a:gdLst/>
              <a:ahLst/>
              <a:cxnLst/>
              <a:rect l="l" t="t" r="r" b="b"/>
              <a:pathLst>
                <a:path w="425" h="188" extrusionOk="0">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0" name="Google Shape;60;p20"/>
            <p:cNvSpPr/>
            <p:nvPr/>
          </p:nvSpPr>
          <p:spPr>
            <a:xfrm>
              <a:off x="4945063" y="-41275"/>
              <a:ext cx="2108200" cy="860425"/>
            </a:xfrm>
            <a:custGeom>
              <a:avLst/>
              <a:gdLst/>
              <a:ahLst/>
              <a:cxnLst/>
              <a:rect l="l" t="t" r="r" b="b"/>
              <a:pathLst>
                <a:path w="424" h="173" extrusionOk="0">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1" name="Google Shape;61;p20"/>
            <p:cNvSpPr/>
            <p:nvPr/>
          </p:nvSpPr>
          <p:spPr>
            <a:xfrm>
              <a:off x="4933951" y="952500"/>
              <a:ext cx="617538" cy="363538"/>
            </a:xfrm>
            <a:custGeom>
              <a:avLst/>
              <a:gdLst/>
              <a:ahLst/>
              <a:cxnLst/>
              <a:rect l="l" t="t" r="r" b="b"/>
              <a:pathLst>
                <a:path w="124" h="73" extrusionOk="0">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2" name="Google Shape;62;p20"/>
            <p:cNvSpPr/>
            <p:nvPr/>
          </p:nvSpPr>
          <p:spPr>
            <a:xfrm>
              <a:off x="6446838" y="952500"/>
              <a:ext cx="617538" cy="363538"/>
            </a:xfrm>
            <a:custGeom>
              <a:avLst/>
              <a:gdLst/>
              <a:ahLst/>
              <a:cxnLst/>
              <a:rect l="l" t="t" r="r" b="b"/>
              <a:pathLst>
                <a:path w="124" h="73" extrusionOk="0">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3" name="Google Shape;63;p20"/>
            <p:cNvSpPr/>
            <p:nvPr/>
          </p:nvSpPr>
          <p:spPr>
            <a:xfrm>
              <a:off x="5691188" y="952500"/>
              <a:ext cx="615950" cy="363538"/>
            </a:xfrm>
            <a:custGeom>
              <a:avLst/>
              <a:gdLst/>
              <a:ahLst/>
              <a:cxnLst/>
              <a:rect l="l" t="t" r="r" b="b"/>
              <a:pathLst>
                <a:path w="124" h="73" extrusionOk="0">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sp>
        <p:nvSpPr>
          <p:cNvPr id="64" name="Google Shape;64;p20"/>
          <p:cNvSpPr txBox="1"/>
          <p:nvPr/>
        </p:nvSpPr>
        <p:spPr>
          <a:xfrm>
            <a:off x="3496266" y="5403596"/>
            <a:ext cx="2305631"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https://twitter.com/giz_gmbh</a:t>
            </a:r>
            <a:endParaRPr sz="1333">
              <a:solidFill>
                <a:srgbClr val="3F3F3F"/>
              </a:solidFill>
              <a:latin typeface="Arial"/>
              <a:ea typeface="Arial"/>
              <a:cs typeface="Arial"/>
              <a:sym typeface="Arial"/>
            </a:endParaRPr>
          </a:p>
        </p:txBody>
      </p:sp>
      <p:sp>
        <p:nvSpPr>
          <p:cNvPr id="65" name="Google Shape;65;p20"/>
          <p:cNvSpPr txBox="1"/>
          <p:nvPr/>
        </p:nvSpPr>
        <p:spPr>
          <a:xfrm>
            <a:off x="7004908" y="5403596"/>
            <a:ext cx="2950038"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https://www.facebook.com/gizprofile/</a:t>
            </a:r>
            <a:endParaRPr sz="1333">
              <a:solidFill>
                <a:srgbClr val="3F3F3F"/>
              </a:solidFill>
              <a:latin typeface="Arial"/>
              <a:ea typeface="Arial"/>
              <a:cs typeface="Arial"/>
              <a:sym typeface="Arial"/>
            </a:endParaRPr>
          </a:p>
        </p:txBody>
      </p:sp>
      <p:sp>
        <p:nvSpPr>
          <p:cNvPr id="66" name="Google Shape;66;p20"/>
          <p:cNvSpPr txBox="1">
            <a:spLocks noGrp="1"/>
          </p:cNvSpPr>
          <p:nvPr>
            <p:ph type="body" idx="1"/>
          </p:nvPr>
        </p:nvSpPr>
        <p:spPr>
          <a:xfrm>
            <a:off x="2612084" y="2760959"/>
            <a:ext cx="3426913" cy="801691"/>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0"/>
              </a:spcBef>
              <a:spcAft>
                <a:spcPts val="0"/>
              </a:spcAft>
              <a:buClr>
                <a:schemeClr val="dk1"/>
              </a:buClr>
              <a:buSzPts val="1600"/>
              <a:buNone/>
              <a:defRPr sz="1600"/>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20"/>
          <p:cNvSpPr txBox="1">
            <a:spLocks noGrp="1"/>
          </p:cNvSpPr>
          <p:nvPr>
            <p:ph type="body" idx="2"/>
          </p:nvPr>
        </p:nvSpPr>
        <p:spPr>
          <a:xfrm>
            <a:off x="2612084" y="1857148"/>
            <a:ext cx="3426913"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sz="1600" b="1"/>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20"/>
          <p:cNvSpPr txBox="1">
            <a:spLocks noGrp="1"/>
          </p:cNvSpPr>
          <p:nvPr>
            <p:ph type="body" idx="3"/>
          </p:nvPr>
        </p:nvSpPr>
        <p:spPr>
          <a:xfrm>
            <a:off x="2612084" y="2181304"/>
            <a:ext cx="3426913"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sz="1600"/>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0"/>
          <p:cNvSpPr>
            <a:spLocks noGrp="1"/>
          </p:cNvSpPr>
          <p:nvPr>
            <p:ph type="pic" idx="4"/>
          </p:nvPr>
        </p:nvSpPr>
        <p:spPr>
          <a:xfrm>
            <a:off x="599758" y="1857149"/>
            <a:ext cx="1789353" cy="2075553"/>
          </a:xfrm>
          <a:prstGeom prst="rect">
            <a:avLst/>
          </a:prstGeom>
          <a:solidFill>
            <a:schemeClr val="lt2"/>
          </a:solidFill>
          <a:ln>
            <a:noFill/>
          </a:ln>
        </p:spPr>
        <p:txBody>
          <a:bodyPr spcFirstLastPara="1" wrap="square" lIns="36000" tIns="108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0" name="Google Shape;70;p20"/>
          <p:cNvSpPr txBox="1">
            <a:spLocks noGrp="1"/>
          </p:cNvSpPr>
          <p:nvPr>
            <p:ph type="body" idx="5"/>
          </p:nvPr>
        </p:nvSpPr>
        <p:spPr>
          <a:xfrm>
            <a:off x="8323537" y="2760959"/>
            <a:ext cx="3562099" cy="801691"/>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0"/>
              </a:spcBef>
              <a:spcAft>
                <a:spcPts val="0"/>
              </a:spcAft>
              <a:buClr>
                <a:schemeClr val="dk1"/>
              </a:buClr>
              <a:buSzPts val="1600"/>
              <a:buNone/>
              <a:defRPr sz="1600"/>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0"/>
          <p:cNvSpPr txBox="1">
            <a:spLocks noGrp="1"/>
          </p:cNvSpPr>
          <p:nvPr>
            <p:ph type="body" idx="6"/>
          </p:nvPr>
        </p:nvSpPr>
        <p:spPr>
          <a:xfrm>
            <a:off x="8323537" y="1857148"/>
            <a:ext cx="3562099"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sz="1600" b="1"/>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20"/>
          <p:cNvSpPr txBox="1">
            <a:spLocks noGrp="1"/>
          </p:cNvSpPr>
          <p:nvPr>
            <p:ph type="body" idx="7"/>
          </p:nvPr>
        </p:nvSpPr>
        <p:spPr>
          <a:xfrm>
            <a:off x="8323537" y="2181304"/>
            <a:ext cx="3562099"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sz="1600"/>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0"/>
          <p:cNvSpPr>
            <a:spLocks noGrp="1"/>
          </p:cNvSpPr>
          <p:nvPr>
            <p:ph type="pic" idx="8"/>
          </p:nvPr>
        </p:nvSpPr>
        <p:spPr>
          <a:xfrm>
            <a:off x="6311212" y="1857149"/>
            <a:ext cx="1789353" cy="2075553"/>
          </a:xfrm>
          <a:prstGeom prst="rect">
            <a:avLst/>
          </a:prstGeom>
          <a:solidFill>
            <a:schemeClr val="lt2"/>
          </a:solidFill>
          <a:ln>
            <a:noFill/>
          </a:ln>
        </p:spPr>
        <p:txBody>
          <a:bodyPr spcFirstLastPara="1" wrap="square" lIns="36000" tIns="108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4" name="Google Shape;74;p20"/>
          <p:cNvSpPr txBox="1">
            <a:spLocks noGrp="1"/>
          </p:cNvSpPr>
          <p:nvPr>
            <p:ph type="title"/>
          </p:nvPr>
        </p:nvSpPr>
        <p:spPr>
          <a:xfrm>
            <a:off x="599756" y="320283"/>
            <a:ext cx="11285881"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20"/>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0"/>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0"/>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iap. para proyecto">
  <p:cSld name="Diap. para proyecto">
    <p:spTree>
      <p:nvGrpSpPr>
        <p:cNvPr id="1" name="Shape 679"/>
        <p:cNvGrpSpPr/>
        <p:nvPr/>
      </p:nvGrpSpPr>
      <p:grpSpPr>
        <a:xfrm>
          <a:off x="0" y="0"/>
          <a:ext cx="0" cy="0"/>
          <a:chOff x="0" y="0"/>
          <a:chExt cx="0" cy="0"/>
        </a:xfrm>
      </p:grpSpPr>
      <p:sp>
        <p:nvSpPr>
          <p:cNvPr id="680" name="Google Shape;680;p75"/>
          <p:cNvSpPr>
            <a:spLocks noGrp="1"/>
          </p:cNvSpPr>
          <p:nvPr>
            <p:ph type="pic" idx="2"/>
          </p:nvPr>
        </p:nvSpPr>
        <p:spPr>
          <a:xfrm>
            <a:off x="613833" y="4150519"/>
            <a:ext cx="3526768" cy="1983583"/>
          </a:xfrm>
          <a:prstGeom prst="rect">
            <a:avLst/>
          </a:prstGeom>
          <a:solidFill>
            <a:schemeClr val="lt2"/>
          </a:solidFill>
          <a:ln>
            <a:noFill/>
          </a:ln>
        </p:spPr>
        <p:txBody>
          <a:bodyPr spcFirstLastPara="1" wrap="square" lIns="36000" tIns="1152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81" name="Google Shape;681;p75"/>
          <p:cNvSpPr/>
          <p:nvPr/>
        </p:nvSpPr>
        <p:spPr>
          <a:xfrm>
            <a:off x="613833" y="1294229"/>
            <a:ext cx="3526368" cy="185340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82" name="Google Shape;682;p75"/>
          <p:cNvSpPr/>
          <p:nvPr/>
        </p:nvSpPr>
        <p:spPr>
          <a:xfrm>
            <a:off x="613833" y="3228948"/>
            <a:ext cx="3526368" cy="845827"/>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83" name="Google Shape;683;p75"/>
          <p:cNvSpPr txBox="1">
            <a:spLocks noGrp="1"/>
          </p:cNvSpPr>
          <p:nvPr>
            <p:ph type="body" idx="1"/>
          </p:nvPr>
        </p:nvSpPr>
        <p:spPr>
          <a:xfrm>
            <a:off x="613833" y="3223373"/>
            <a:ext cx="3526368" cy="282675"/>
          </a:xfrm>
          <a:prstGeom prst="rect">
            <a:avLst/>
          </a:prstGeom>
          <a:noFill/>
          <a:ln>
            <a:noFill/>
          </a:ln>
        </p:spPr>
        <p:txBody>
          <a:bodyPr spcFirstLastPara="1" wrap="square" lIns="72000" tIns="36000" rIns="72000" bIns="36000" anchor="ctr" anchorCtr="0">
            <a:noAutofit/>
          </a:bodyPr>
          <a:lstStyle>
            <a:lvl1pPr marL="457200" marR="0" lvl="0" indent="-228600" algn="l">
              <a:lnSpc>
                <a:spcPct val="90000"/>
              </a:lnSpc>
              <a:spcBef>
                <a:spcPts val="800"/>
              </a:spcBef>
              <a:spcAft>
                <a:spcPts val="0"/>
              </a:spcAft>
              <a:buClr>
                <a:schemeClr val="lt1"/>
              </a:buClr>
              <a:buSzPts val="1333"/>
              <a:buFont typeface="Arial"/>
              <a:buNone/>
              <a:defRPr sz="1333" b="1">
                <a:solidFill>
                  <a:schemeClr val="lt1"/>
                </a:solidFill>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4" name="Google Shape;684;p75"/>
          <p:cNvSpPr txBox="1">
            <a:spLocks noGrp="1"/>
          </p:cNvSpPr>
          <p:nvPr>
            <p:ph type="title"/>
          </p:nvPr>
        </p:nvSpPr>
        <p:spPr>
          <a:xfrm>
            <a:off x="599757" y="320283"/>
            <a:ext cx="6452847"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5" name="Google Shape;685;p75"/>
          <p:cNvSpPr txBox="1">
            <a:spLocks noGrp="1"/>
          </p:cNvSpPr>
          <p:nvPr>
            <p:ph type="body" idx="3"/>
          </p:nvPr>
        </p:nvSpPr>
        <p:spPr>
          <a:xfrm>
            <a:off x="613833" y="3532557"/>
            <a:ext cx="3526368" cy="525937"/>
          </a:xfrm>
          <a:prstGeom prst="rect">
            <a:avLst/>
          </a:prstGeom>
          <a:noFill/>
          <a:ln>
            <a:noFill/>
          </a:ln>
        </p:spPr>
        <p:txBody>
          <a:bodyPr spcFirstLastPara="1" wrap="square" lIns="72000" tIns="0" rIns="72000" bIns="0" anchor="t" anchorCtr="0">
            <a:noAutofit/>
          </a:bodyPr>
          <a:lstStyle>
            <a:lvl1pPr marL="457200" lvl="0" indent="-228600" algn="l">
              <a:lnSpc>
                <a:spcPct val="100000"/>
              </a:lnSpc>
              <a:spcBef>
                <a:spcPts val="0"/>
              </a:spcBef>
              <a:spcAft>
                <a:spcPts val="0"/>
              </a:spcAft>
              <a:buClr>
                <a:schemeClr val="lt1"/>
              </a:buClr>
              <a:buSzPts val="1067"/>
              <a:buNone/>
              <a:defRPr sz="1067" b="0">
                <a:solidFill>
                  <a:schemeClr val="lt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6" name="Google Shape;686;p75"/>
          <p:cNvSpPr txBox="1">
            <a:spLocks noGrp="1"/>
          </p:cNvSpPr>
          <p:nvPr>
            <p:ph type="body" idx="4"/>
          </p:nvPr>
        </p:nvSpPr>
        <p:spPr>
          <a:xfrm>
            <a:off x="613833" y="1295083"/>
            <a:ext cx="3526368" cy="362396"/>
          </a:xfrm>
          <a:prstGeom prst="rect">
            <a:avLst/>
          </a:prstGeom>
          <a:noFill/>
          <a:ln>
            <a:noFill/>
          </a:ln>
        </p:spPr>
        <p:txBody>
          <a:bodyPr spcFirstLastPara="1" wrap="square" lIns="72000" tIns="36000" rIns="72000" bIns="36000" anchor="ctr" anchorCtr="0">
            <a:noAutofit/>
          </a:bodyPr>
          <a:lstStyle>
            <a:lvl1pPr marL="457200" lvl="0" indent="-228600" algn="l">
              <a:lnSpc>
                <a:spcPct val="90000"/>
              </a:lnSpc>
              <a:spcBef>
                <a:spcPts val="800"/>
              </a:spcBef>
              <a:spcAft>
                <a:spcPts val="0"/>
              </a:spcAft>
              <a:buClr>
                <a:schemeClr val="dk1"/>
              </a:buClr>
              <a:buSzPts val="1467"/>
              <a:buNone/>
              <a:defRPr sz="1467" b="1">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7" name="Google Shape;687;p75"/>
          <p:cNvSpPr txBox="1">
            <a:spLocks noGrp="1"/>
          </p:cNvSpPr>
          <p:nvPr>
            <p:ph type="body" idx="5"/>
          </p:nvPr>
        </p:nvSpPr>
        <p:spPr>
          <a:xfrm>
            <a:off x="613833" y="1657477"/>
            <a:ext cx="3526368" cy="1490155"/>
          </a:xfrm>
          <a:prstGeom prst="rect">
            <a:avLst/>
          </a:prstGeom>
          <a:noFill/>
          <a:ln>
            <a:noFill/>
          </a:ln>
        </p:spPr>
        <p:txBody>
          <a:bodyPr spcFirstLastPara="1" wrap="square" lIns="72000" tIns="0" rIns="72000" bIns="36000" anchor="t" anchorCtr="0">
            <a:noAutofit/>
          </a:bodyPr>
          <a:lstStyle>
            <a:lvl1pPr marL="457200" lvl="0" indent="-228600" algn="l">
              <a:lnSpc>
                <a:spcPct val="100000"/>
              </a:lnSpc>
              <a:spcBef>
                <a:spcPts val="0"/>
              </a:spcBef>
              <a:spcAft>
                <a:spcPts val="0"/>
              </a:spcAft>
              <a:buClr>
                <a:schemeClr val="dk1"/>
              </a:buClr>
              <a:buSzPts val="1333"/>
              <a:buFont typeface="Arial"/>
              <a:buNone/>
              <a:defRPr sz="1333" b="0">
                <a:solidFill>
                  <a:schemeClr val="dk1"/>
                </a:solidFill>
                <a:latin typeface="Arial"/>
                <a:ea typeface="Arial"/>
                <a:cs typeface="Arial"/>
                <a:sym typeface="Aria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8" name="Google Shape;688;p75"/>
          <p:cNvSpPr txBox="1">
            <a:spLocks noGrp="1"/>
          </p:cNvSpPr>
          <p:nvPr>
            <p:ph type="body" idx="6"/>
          </p:nvPr>
        </p:nvSpPr>
        <p:spPr>
          <a:xfrm>
            <a:off x="4414131" y="1361017"/>
            <a:ext cx="7623355" cy="4773083"/>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9" name="Google Shape;689;p75"/>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0" name="Google Shape;690;p75"/>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1" name="Google Shape;691;p75"/>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ntacto 1">
  <p:cSld name="Contacto 1">
    <p:spTree>
      <p:nvGrpSpPr>
        <p:cNvPr id="1" name="Shape 692"/>
        <p:cNvGrpSpPr/>
        <p:nvPr/>
      </p:nvGrpSpPr>
      <p:grpSpPr>
        <a:xfrm>
          <a:off x="0" y="0"/>
          <a:ext cx="0" cy="0"/>
          <a:chOff x="0" y="0"/>
          <a:chExt cx="0" cy="0"/>
        </a:xfrm>
      </p:grpSpPr>
      <p:pic>
        <p:nvPicPr>
          <p:cNvPr id="693" name="Google Shape;693;p76"/>
          <p:cNvPicPr preferRelativeResize="0"/>
          <p:nvPr/>
        </p:nvPicPr>
        <p:blipFill rotWithShape="1">
          <a:blip r:embed="rId2">
            <a:alphaModFix/>
          </a:blip>
          <a:srcRect/>
          <a:stretch/>
        </p:blipFill>
        <p:spPr>
          <a:xfrm>
            <a:off x="164183" y="165100"/>
            <a:ext cx="11858487" cy="5968659"/>
          </a:xfrm>
          <a:prstGeom prst="rect">
            <a:avLst/>
          </a:prstGeom>
          <a:noFill/>
          <a:ln>
            <a:noFill/>
          </a:ln>
        </p:spPr>
      </p:pic>
      <p:sp>
        <p:nvSpPr>
          <p:cNvPr id="694" name="Google Shape;694;p76"/>
          <p:cNvSpPr/>
          <p:nvPr/>
        </p:nvSpPr>
        <p:spPr>
          <a:xfrm>
            <a:off x="164183" y="165100"/>
            <a:ext cx="11858487" cy="5968659"/>
          </a:xfrm>
          <a:prstGeom prst="rect">
            <a:avLst/>
          </a:prstGeom>
          <a:solidFill>
            <a:schemeClr val="lt1">
              <a:alpha val="69803"/>
            </a:schemeClr>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95" name="Google Shape;695;p76"/>
          <p:cNvSpPr txBox="1">
            <a:spLocks noGrp="1"/>
          </p:cNvSpPr>
          <p:nvPr>
            <p:ph type="title"/>
          </p:nvPr>
        </p:nvSpPr>
        <p:spPr>
          <a:xfrm>
            <a:off x="599757" y="320283"/>
            <a:ext cx="11123323"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6" name="Google Shape;696;p76"/>
          <p:cNvSpPr txBox="1">
            <a:spLocks noGrp="1"/>
          </p:cNvSpPr>
          <p:nvPr>
            <p:ph type="body" idx="1"/>
          </p:nvPr>
        </p:nvSpPr>
        <p:spPr>
          <a:xfrm>
            <a:off x="2853714" y="2760959"/>
            <a:ext cx="4492748" cy="1366715"/>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0"/>
              </a:spcBef>
              <a:spcAft>
                <a:spcPts val="0"/>
              </a:spcAft>
              <a:buClr>
                <a:schemeClr val="dk1"/>
              </a:buClr>
              <a:buSzPts val="1600"/>
              <a:buNone/>
              <a:defRPr sz="1600"/>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7" name="Google Shape;697;p76"/>
          <p:cNvSpPr txBox="1">
            <a:spLocks noGrp="1"/>
          </p:cNvSpPr>
          <p:nvPr>
            <p:ph type="body" idx="2"/>
          </p:nvPr>
        </p:nvSpPr>
        <p:spPr>
          <a:xfrm>
            <a:off x="2853714" y="1857148"/>
            <a:ext cx="4492748"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sz="1600" b="1"/>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8" name="Google Shape;698;p76"/>
          <p:cNvSpPr txBox="1">
            <a:spLocks noGrp="1"/>
          </p:cNvSpPr>
          <p:nvPr>
            <p:ph type="body" idx="3"/>
          </p:nvPr>
        </p:nvSpPr>
        <p:spPr>
          <a:xfrm>
            <a:off x="2853714" y="2181304"/>
            <a:ext cx="4492748"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sz="1600"/>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9" name="Google Shape;699;p76"/>
          <p:cNvSpPr>
            <a:spLocks noGrp="1"/>
          </p:cNvSpPr>
          <p:nvPr>
            <p:ph type="pic" idx="4"/>
          </p:nvPr>
        </p:nvSpPr>
        <p:spPr>
          <a:xfrm>
            <a:off x="599758" y="1857148"/>
            <a:ext cx="1957439" cy="2270523"/>
          </a:xfrm>
          <a:prstGeom prst="rect">
            <a:avLst/>
          </a:prstGeom>
          <a:solidFill>
            <a:schemeClr val="lt2"/>
          </a:solidFill>
          <a:ln>
            <a:noFill/>
          </a:ln>
        </p:spPr>
        <p:txBody>
          <a:bodyPr spcFirstLastPara="1" wrap="square" lIns="36000" tIns="108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00" name="Google Shape;700;p76"/>
          <p:cNvSpPr txBox="1"/>
          <p:nvPr/>
        </p:nvSpPr>
        <p:spPr>
          <a:xfrm>
            <a:off x="1046185" y="5403599"/>
            <a:ext cx="1048877"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www.giz.de</a:t>
            </a:r>
            <a:endParaRPr sz="1333">
              <a:solidFill>
                <a:srgbClr val="3F3F3F"/>
              </a:solidFill>
              <a:latin typeface="Arial"/>
              <a:ea typeface="Arial"/>
              <a:cs typeface="Arial"/>
              <a:sym typeface="Arial"/>
            </a:endParaRPr>
          </a:p>
        </p:txBody>
      </p:sp>
      <p:pic>
        <p:nvPicPr>
          <p:cNvPr id="701" name="Google Shape;701;p76" descr="Ein Bild, das Axt, Werkzeug enthält.&#10;&#10;Mit sehr hoher Zuverlässigkeit generierte Beschreibung"/>
          <p:cNvPicPr preferRelativeResize="0"/>
          <p:nvPr/>
        </p:nvPicPr>
        <p:blipFill rotWithShape="1">
          <a:blip r:embed="rId3">
            <a:alphaModFix/>
          </a:blip>
          <a:srcRect/>
          <a:stretch/>
        </p:blipFill>
        <p:spPr>
          <a:xfrm>
            <a:off x="3031312" y="5442594"/>
            <a:ext cx="387637" cy="315277"/>
          </a:xfrm>
          <a:prstGeom prst="rect">
            <a:avLst/>
          </a:prstGeom>
          <a:noFill/>
          <a:ln>
            <a:noFill/>
          </a:ln>
        </p:spPr>
      </p:pic>
      <p:pic>
        <p:nvPicPr>
          <p:cNvPr id="702" name="Google Shape;702;p76"/>
          <p:cNvPicPr preferRelativeResize="0"/>
          <p:nvPr/>
        </p:nvPicPr>
        <p:blipFill rotWithShape="1">
          <a:blip r:embed="rId4">
            <a:alphaModFix/>
          </a:blip>
          <a:srcRect/>
          <a:stretch/>
        </p:blipFill>
        <p:spPr>
          <a:xfrm>
            <a:off x="6614905" y="5408250"/>
            <a:ext cx="312688" cy="312685"/>
          </a:xfrm>
          <a:prstGeom prst="rect">
            <a:avLst/>
          </a:prstGeom>
          <a:noFill/>
          <a:ln>
            <a:noFill/>
          </a:ln>
        </p:spPr>
      </p:pic>
      <p:grpSp>
        <p:nvGrpSpPr>
          <p:cNvPr id="703" name="Google Shape;703;p76"/>
          <p:cNvGrpSpPr/>
          <p:nvPr/>
        </p:nvGrpSpPr>
        <p:grpSpPr>
          <a:xfrm>
            <a:off x="592658" y="5372336"/>
            <a:ext cx="350164" cy="396344"/>
            <a:chOff x="4933951" y="-41275"/>
            <a:chExt cx="2130425" cy="2411413"/>
          </a:xfrm>
        </p:grpSpPr>
        <p:sp>
          <p:nvSpPr>
            <p:cNvPr id="704" name="Google Shape;704;p76"/>
            <p:cNvSpPr/>
            <p:nvPr/>
          </p:nvSpPr>
          <p:spPr>
            <a:xfrm>
              <a:off x="4945063" y="1435100"/>
              <a:ext cx="2114550" cy="935038"/>
            </a:xfrm>
            <a:custGeom>
              <a:avLst/>
              <a:gdLst/>
              <a:ahLst/>
              <a:cxnLst/>
              <a:rect l="l" t="t" r="r" b="b"/>
              <a:pathLst>
                <a:path w="425" h="188" extrusionOk="0">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05" name="Google Shape;705;p76"/>
            <p:cNvSpPr/>
            <p:nvPr/>
          </p:nvSpPr>
          <p:spPr>
            <a:xfrm>
              <a:off x="4945063" y="-41275"/>
              <a:ext cx="2108200" cy="860425"/>
            </a:xfrm>
            <a:custGeom>
              <a:avLst/>
              <a:gdLst/>
              <a:ahLst/>
              <a:cxnLst/>
              <a:rect l="l" t="t" r="r" b="b"/>
              <a:pathLst>
                <a:path w="424" h="173" extrusionOk="0">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06" name="Google Shape;706;p76"/>
            <p:cNvSpPr/>
            <p:nvPr/>
          </p:nvSpPr>
          <p:spPr>
            <a:xfrm>
              <a:off x="4933951" y="952500"/>
              <a:ext cx="617538" cy="363538"/>
            </a:xfrm>
            <a:custGeom>
              <a:avLst/>
              <a:gdLst/>
              <a:ahLst/>
              <a:cxnLst/>
              <a:rect l="l" t="t" r="r" b="b"/>
              <a:pathLst>
                <a:path w="124" h="73" extrusionOk="0">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07" name="Google Shape;707;p76"/>
            <p:cNvSpPr/>
            <p:nvPr/>
          </p:nvSpPr>
          <p:spPr>
            <a:xfrm>
              <a:off x="6446838" y="952500"/>
              <a:ext cx="617538" cy="363538"/>
            </a:xfrm>
            <a:custGeom>
              <a:avLst/>
              <a:gdLst/>
              <a:ahLst/>
              <a:cxnLst/>
              <a:rect l="l" t="t" r="r" b="b"/>
              <a:pathLst>
                <a:path w="124" h="73" extrusionOk="0">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08" name="Google Shape;708;p76"/>
            <p:cNvSpPr/>
            <p:nvPr/>
          </p:nvSpPr>
          <p:spPr>
            <a:xfrm>
              <a:off x="5691188" y="952500"/>
              <a:ext cx="615950" cy="363538"/>
            </a:xfrm>
            <a:custGeom>
              <a:avLst/>
              <a:gdLst/>
              <a:ahLst/>
              <a:cxnLst/>
              <a:rect l="l" t="t" r="r" b="b"/>
              <a:pathLst>
                <a:path w="124" h="73" extrusionOk="0">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709" name="Google Shape;709;p76"/>
          <p:cNvSpPr txBox="1"/>
          <p:nvPr/>
        </p:nvSpPr>
        <p:spPr>
          <a:xfrm>
            <a:off x="3496266" y="5403599"/>
            <a:ext cx="2305631"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https://twitter.com/giz_gmbh</a:t>
            </a:r>
            <a:endParaRPr sz="1333">
              <a:solidFill>
                <a:srgbClr val="3F3F3F"/>
              </a:solidFill>
              <a:latin typeface="Arial"/>
              <a:ea typeface="Arial"/>
              <a:cs typeface="Arial"/>
              <a:sym typeface="Arial"/>
            </a:endParaRPr>
          </a:p>
        </p:txBody>
      </p:sp>
      <p:sp>
        <p:nvSpPr>
          <p:cNvPr id="710" name="Google Shape;710;p76"/>
          <p:cNvSpPr txBox="1"/>
          <p:nvPr/>
        </p:nvSpPr>
        <p:spPr>
          <a:xfrm>
            <a:off x="7004909" y="5403599"/>
            <a:ext cx="2950038"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https://www.facebook.com/gizprofile/</a:t>
            </a:r>
            <a:endParaRPr sz="1333">
              <a:solidFill>
                <a:srgbClr val="3F3F3F"/>
              </a:solidFill>
              <a:latin typeface="Arial"/>
              <a:ea typeface="Arial"/>
              <a:cs typeface="Arial"/>
              <a:sym typeface="Arial"/>
            </a:endParaRPr>
          </a:p>
        </p:txBody>
      </p:sp>
      <p:sp>
        <p:nvSpPr>
          <p:cNvPr id="711" name="Google Shape;711;p76"/>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2" name="Google Shape;712;p76"/>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3" name="Google Shape;713;p76"/>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ntacto 2">
  <p:cSld name="Contacto 2">
    <p:spTree>
      <p:nvGrpSpPr>
        <p:cNvPr id="1" name="Shape 714"/>
        <p:cNvGrpSpPr/>
        <p:nvPr/>
      </p:nvGrpSpPr>
      <p:grpSpPr>
        <a:xfrm>
          <a:off x="0" y="0"/>
          <a:ext cx="0" cy="0"/>
          <a:chOff x="0" y="0"/>
          <a:chExt cx="0" cy="0"/>
        </a:xfrm>
      </p:grpSpPr>
      <p:pic>
        <p:nvPicPr>
          <p:cNvPr id="715" name="Google Shape;715;p77"/>
          <p:cNvPicPr preferRelativeResize="0"/>
          <p:nvPr/>
        </p:nvPicPr>
        <p:blipFill rotWithShape="1">
          <a:blip r:embed="rId2">
            <a:alphaModFix/>
          </a:blip>
          <a:srcRect/>
          <a:stretch/>
        </p:blipFill>
        <p:spPr>
          <a:xfrm>
            <a:off x="164183" y="165100"/>
            <a:ext cx="11858487" cy="5968659"/>
          </a:xfrm>
          <a:prstGeom prst="rect">
            <a:avLst/>
          </a:prstGeom>
          <a:noFill/>
          <a:ln>
            <a:noFill/>
          </a:ln>
        </p:spPr>
      </p:pic>
      <p:sp>
        <p:nvSpPr>
          <p:cNvPr id="716" name="Google Shape;716;p77"/>
          <p:cNvSpPr/>
          <p:nvPr/>
        </p:nvSpPr>
        <p:spPr>
          <a:xfrm>
            <a:off x="164183" y="165100"/>
            <a:ext cx="11858487" cy="5968659"/>
          </a:xfrm>
          <a:prstGeom prst="rect">
            <a:avLst/>
          </a:prstGeom>
          <a:solidFill>
            <a:schemeClr val="lt1">
              <a:alpha val="69803"/>
            </a:schemeClr>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17" name="Google Shape;717;p77"/>
          <p:cNvSpPr txBox="1"/>
          <p:nvPr/>
        </p:nvSpPr>
        <p:spPr>
          <a:xfrm>
            <a:off x="1046185" y="5403599"/>
            <a:ext cx="1048877"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www.giz.de</a:t>
            </a:r>
            <a:endParaRPr sz="1333">
              <a:solidFill>
                <a:srgbClr val="3F3F3F"/>
              </a:solidFill>
              <a:latin typeface="Arial"/>
              <a:ea typeface="Arial"/>
              <a:cs typeface="Arial"/>
              <a:sym typeface="Arial"/>
            </a:endParaRPr>
          </a:p>
        </p:txBody>
      </p:sp>
      <p:pic>
        <p:nvPicPr>
          <p:cNvPr id="718" name="Google Shape;718;p77" descr="Ein Bild, das Axt, Werkzeug enthält.&#10;&#10;Mit sehr hoher Zuverlässigkeit generierte Beschreibung"/>
          <p:cNvPicPr preferRelativeResize="0"/>
          <p:nvPr/>
        </p:nvPicPr>
        <p:blipFill rotWithShape="1">
          <a:blip r:embed="rId3">
            <a:alphaModFix/>
          </a:blip>
          <a:srcRect/>
          <a:stretch/>
        </p:blipFill>
        <p:spPr>
          <a:xfrm>
            <a:off x="3031312" y="5442594"/>
            <a:ext cx="387637" cy="315277"/>
          </a:xfrm>
          <a:prstGeom prst="rect">
            <a:avLst/>
          </a:prstGeom>
          <a:noFill/>
          <a:ln>
            <a:noFill/>
          </a:ln>
        </p:spPr>
      </p:pic>
      <p:pic>
        <p:nvPicPr>
          <p:cNvPr id="719" name="Google Shape;719;p77"/>
          <p:cNvPicPr preferRelativeResize="0"/>
          <p:nvPr/>
        </p:nvPicPr>
        <p:blipFill rotWithShape="1">
          <a:blip r:embed="rId4">
            <a:alphaModFix/>
          </a:blip>
          <a:srcRect/>
          <a:stretch/>
        </p:blipFill>
        <p:spPr>
          <a:xfrm>
            <a:off x="6614905" y="5408250"/>
            <a:ext cx="312688" cy="312685"/>
          </a:xfrm>
          <a:prstGeom prst="rect">
            <a:avLst/>
          </a:prstGeom>
          <a:noFill/>
          <a:ln>
            <a:noFill/>
          </a:ln>
        </p:spPr>
      </p:pic>
      <p:grpSp>
        <p:nvGrpSpPr>
          <p:cNvPr id="720" name="Google Shape;720;p77"/>
          <p:cNvGrpSpPr/>
          <p:nvPr/>
        </p:nvGrpSpPr>
        <p:grpSpPr>
          <a:xfrm>
            <a:off x="592658" y="5372336"/>
            <a:ext cx="350164" cy="396344"/>
            <a:chOff x="4933951" y="-41275"/>
            <a:chExt cx="2130425" cy="2411413"/>
          </a:xfrm>
        </p:grpSpPr>
        <p:sp>
          <p:nvSpPr>
            <p:cNvPr id="721" name="Google Shape;721;p77"/>
            <p:cNvSpPr/>
            <p:nvPr/>
          </p:nvSpPr>
          <p:spPr>
            <a:xfrm>
              <a:off x="4945063" y="1435100"/>
              <a:ext cx="2114550" cy="935038"/>
            </a:xfrm>
            <a:custGeom>
              <a:avLst/>
              <a:gdLst/>
              <a:ahLst/>
              <a:cxnLst/>
              <a:rect l="l" t="t" r="r" b="b"/>
              <a:pathLst>
                <a:path w="425" h="188" extrusionOk="0">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22" name="Google Shape;722;p77"/>
            <p:cNvSpPr/>
            <p:nvPr/>
          </p:nvSpPr>
          <p:spPr>
            <a:xfrm>
              <a:off x="4945063" y="-41275"/>
              <a:ext cx="2108200" cy="860425"/>
            </a:xfrm>
            <a:custGeom>
              <a:avLst/>
              <a:gdLst/>
              <a:ahLst/>
              <a:cxnLst/>
              <a:rect l="l" t="t" r="r" b="b"/>
              <a:pathLst>
                <a:path w="424" h="173" extrusionOk="0">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23" name="Google Shape;723;p77"/>
            <p:cNvSpPr/>
            <p:nvPr/>
          </p:nvSpPr>
          <p:spPr>
            <a:xfrm>
              <a:off x="4933951" y="952500"/>
              <a:ext cx="617538" cy="363538"/>
            </a:xfrm>
            <a:custGeom>
              <a:avLst/>
              <a:gdLst/>
              <a:ahLst/>
              <a:cxnLst/>
              <a:rect l="l" t="t" r="r" b="b"/>
              <a:pathLst>
                <a:path w="124" h="73" extrusionOk="0">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24" name="Google Shape;724;p77"/>
            <p:cNvSpPr/>
            <p:nvPr/>
          </p:nvSpPr>
          <p:spPr>
            <a:xfrm>
              <a:off x="6446838" y="952500"/>
              <a:ext cx="617538" cy="363538"/>
            </a:xfrm>
            <a:custGeom>
              <a:avLst/>
              <a:gdLst/>
              <a:ahLst/>
              <a:cxnLst/>
              <a:rect l="l" t="t" r="r" b="b"/>
              <a:pathLst>
                <a:path w="124" h="73" extrusionOk="0">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25" name="Google Shape;725;p77"/>
            <p:cNvSpPr/>
            <p:nvPr/>
          </p:nvSpPr>
          <p:spPr>
            <a:xfrm>
              <a:off x="5691188" y="952500"/>
              <a:ext cx="615950" cy="363538"/>
            </a:xfrm>
            <a:custGeom>
              <a:avLst/>
              <a:gdLst/>
              <a:ahLst/>
              <a:cxnLst/>
              <a:rect l="l" t="t" r="r" b="b"/>
              <a:pathLst>
                <a:path w="124" h="73" extrusionOk="0">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726" name="Google Shape;726;p77"/>
          <p:cNvSpPr txBox="1"/>
          <p:nvPr/>
        </p:nvSpPr>
        <p:spPr>
          <a:xfrm>
            <a:off x="3496266" y="5403599"/>
            <a:ext cx="2305631"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https://twitter.com/giz_gmbh</a:t>
            </a:r>
            <a:endParaRPr sz="1333">
              <a:solidFill>
                <a:srgbClr val="3F3F3F"/>
              </a:solidFill>
              <a:latin typeface="Arial"/>
              <a:ea typeface="Arial"/>
              <a:cs typeface="Arial"/>
              <a:sym typeface="Arial"/>
            </a:endParaRPr>
          </a:p>
        </p:txBody>
      </p:sp>
      <p:sp>
        <p:nvSpPr>
          <p:cNvPr id="727" name="Google Shape;727;p77"/>
          <p:cNvSpPr txBox="1"/>
          <p:nvPr/>
        </p:nvSpPr>
        <p:spPr>
          <a:xfrm>
            <a:off x="7004909" y="5403599"/>
            <a:ext cx="2950038"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https://www.facebook.com/gizprofile/</a:t>
            </a:r>
            <a:endParaRPr sz="1333">
              <a:solidFill>
                <a:srgbClr val="3F3F3F"/>
              </a:solidFill>
              <a:latin typeface="Arial"/>
              <a:ea typeface="Arial"/>
              <a:cs typeface="Arial"/>
              <a:sym typeface="Arial"/>
            </a:endParaRPr>
          </a:p>
        </p:txBody>
      </p:sp>
      <p:sp>
        <p:nvSpPr>
          <p:cNvPr id="728" name="Google Shape;728;p77"/>
          <p:cNvSpPr txBox="1">
            <a:spLocks noGrp="1"/>
          </p:cNvSpPr>
          <p:nvPr>
            <p:ph type="body" idx="1"/>
          </p:nvPr>
        </p:nvSpPr>
        <p:spPr>
          <a:xfrm>
            <a:off x="2612086" y="2760959"/>
            <a:ext cx="3426913" cy="801691"/>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0"/>
              </a:spcBef>
              <a:spcAft>
                <a:spcPts val="0"/>
              </a:spcAft>
              <a:buClr>
                <a:schemeClr val="dk1"/>
              </a:buClr>
              <a:buSzPts val="1600"/>
              <a:buNone/>
              <a:defRPr sz="1600"/>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9" name="Google Shape;729;p77"/>
          <p:cNvSpPr txBox="1">
            <a:spLocks noGrp="1"/>
          </p:cNvSpPr>
          <p:nvPr>
            <p:ph type="body" idx="2"/>
          </p:nvPr>
        </p:nvSpPr>
        <p:spPr>
          <a:xfrm>
            <a:off x="2612086" y="1857148"/>
            <a:ext cx="3426913"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sz="1600" b="1"/>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0" name="Google Shape;730;p77"/>
          <p:cNvSpPr txBox="1">
            <a:spLocks noGrp="1"/>
          </p:cNvSpPr>
          <p:nvPr>
            <p:ph type="body" idx="3"/>
          </p:nvPr>
        </p:nvSpPr>
        <p:spPr>
          <a:xfrm>
            <a:off x="2612086" y="2181304"/>
            <a:ext cx="3426913"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sz="1600"/>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1" name="Google Shape;731;p77"/>
          <p:cNvSpPr>
            <a:spLocks noGrp="1"/>
          </p:cNvSpPr>
          <p:nvPr>
            <p:ph type="pic" idx="4"/>
          </p:nvPr>
        </p:nvSpPr>
        <p:spPr>
          <a:xfrm>
            <a:off x="599760" y="1857152"/>
            <a:ext cx="1789353" cy="2075553"/>
          </a:xfrm>
          <a:prstGeom prst="rect">
            <a:avLst/>
          </a:prstGeom>
          <a:solidFill>
            <a:schemeClr val="lt2"/>
          </a:solidFill>
          <a:ln>
            <a:noFill/>
          </a:ln>
        </p:spPr>
        <p:txBody>
          <a:bodyPr spcFirstLastPara="1" wrap="square" lIns="36000" tIns="108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32" name="Google Shape;732;p77"/>
          <p:cNvSpPr txBox="1">
            <a:spLocks noGrp="1"/>
          </p:cNvSpPr>
          <p:nvPr>
            <p:ph type="body" idx="5"/>
          </p:nvPr>
        </p:nvSpPr>
        <p:spPr>
          <a:xfrm>
            <a:off x="8323539" y="2760959"/>
            <a:ext cx="3562100" cy="801691"/>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0"/>
              </a:spcBef>
              <a:spcAft>
                <a:spcPts val="0"/>
              </a:spcAft>
              <a:buClr>
                <a:schemeClr val="dk1"/>
              </a:buClr>
              <a:buSzPts val="1600"/>
              <a:buNone/>
              <a:defRPr sz="1600"/>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3" name="Google Shape;733;p77"/>
          <p:cNvSpPr txBox="1">
            <a:spLocks noGrp="1"/>
          </p:cNvSpPr>
          <p:nvPr>
            <p:ph type="body" idx="6"/>
          </p:nvPr>
        </p:nvSpPr>
        <p:spPr>
          <a:xfrm>
            <a:off x="8323539" y="1857148"/>
            <a:ext cx="3562100"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sz="1600" b="1"/>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4" name="Google Shape;734;p77"/>
          <p:cNvSpPr txBox="1">
            <a:spLocks noGrp="1"/>
          </p:cNvSpPr>
          <p:nvPr>
            <p:ph type="body" idx="7"/>
          </p:nvPr>
        </p:nvSpPr>
        <p:spPr>
          <a:xfrm>
            <a:off x="8323539" y="2181304"/>
            <a:ext cx="3562100"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sz="1600"/>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5" name="Google Shape;735;p77"/>
          <p:cNvSpPr>
            <a:spLocks noGrp="1"/>
          </p:cNvSpPr>
          <p:nvPr>
            <p:ph type="pic" idx="8"/>
          </p:nvPr>
        </p:nvSpPr>
        <p:spPr>
          <a:xfrm>
            <a:off x="6311214" y="1857152"/>
            <a:ext cx="1789353" cy="2075553"/>
          </a:xfrm>
          <a:prstGeom prst="rect">
            <a:avLst/>
          </a:prstGeom>
          <a:solidFill>
            <a:schemeClr val="lt2"/>
          </a:solidFill>
          <a:ln>
            <a:noFill/>
          </a:ln>
        </p:spPr>
        <p:txBody>
          <a:bodyPr spcFirstLastPara="1" wrap="square" lIns="36000" tIns="108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36" name="Google Shape;736;p77"/>
          <p:cNvSpPr txBox="1">
            <a:spLocks noGrp="1"/>
          </p:cNvSpPr>
          <p:nvPr>
            <p:ph type="title"/>
          </p:nvPr>
        </p:nvSpPr>
        <p:spPr>
          <a:xfrm>
            <a:off x="599756" y="320283"/>
            <a:ext cx="11285881"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7" name="Google Shape;737;p77"/>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8" name="Google Shape;738;p77"/>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9" name="Google Shape;739;p77"/>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acto 3">
  <p:cSld name="Contacto 3">
    <p:spTree>
      <p:nvGrpSpPr>
        <p:cNvPr id="1" name="Shape 740"/>
        <p:cNvGrpSpPr/>
        <p:nvPr/>
      </p:nvGrpSpPr>
      <p:grpSpPr>
        <a:xfrm>
          <a:off x="0" y="0"/>
          <a:ext cx="0" cy="0"/>
          <a:chOff x="0" y="0"/>
          <a:chExt cx="0" cy="0"/>
        </a:xfrm>
      </p:grpSpPr>
      <p:pic>
        <p:nvPicPr>
          <p:cNvPr id="741" name="Google Shape;741;p78"/>
          <p:cNvPicPr preferRelativeResize="0"/>
          <p:nvPr/>
        </p:nvPicPr>
        <p:blipFill rotWithShape="1">
          <a:blip r:embed="rId2">
            <a:alphaModFix/>
          </a:blip>
          <a:srcRect/>
          <a:stretch/>
        </p:blipFill>
        <p:spPr>
          <a:xfrm>
            <a:off x="164183" y="165100"/>
            <a:ext cx="11858487" cy="5968659"/>
          </a:xfrm>
          <a:prstGeom prst="rect">
            <a:avLst/>
          </a:prstGeom>
          <a:noFill/>
          <a:ln>
            <a:noFill/>
          </a:ln>
        </p:spPr>
      </p:pic>
      <p:sp>
        <p:nvSpPr>
          <p:cNvPr id="742" name="Google Shape;742;p78"/>
          <p:cNvSpPr/>
          <p:nvPr/>
        </p:nvSpPr>
        <p:spPr>
          <a:xfrm>
            <a:off x="177803" y="165100"/>
            <a:ext cx="11858487" cy="5968659"/>
          </a:xfrm>
          <a:prstGeom prst="rect">
            <a:avLst/>
          </a:prstGeom>
          <a:solidFill>
            <a:schemeClr val="lt1">
              <a:alpha val="69803"/>
            </a:schemeClr>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3" name="Google Shape;743;p78"/>
          <p:cNvSpPr txBox="1">
            <a:spLocks noGrp="1"/>
          </p:cNvSpPr>
          <p:nvPr>
            <p:ph type="title"/>
          </p:nvPr>
        </p:nvSpPr>
        <p:spPr>
          <a:xfrm>
            <a:off x="599757" y="320283"/>
            <a:ext cx="11414444"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4" name="Google Shape;744;p78"/>
          <p:cNvSpPr txBox="1">
            <a:spLocks noGrp="1"/>
          </p:cNvSpPr>
          <p:nvPr>
            <p:ph type="body" idx="1"/>
          </p:nvPr>
        </p:nvSpPr>
        <p:spPr>
          <a:xfrm>
            <a:off x="599758" y="3965951"/>
            <a:ext cx="3477993" cy="720149"/>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0"/>
              </a:spcBef>
              <a:spcAft>
                <a:spcPts val="0"/>
              </a:spcAft>
              <a:buClr>
                <a:schemeClr val="dk1"/>
              </a:buClr>
              <a:buSzPts val="1333"/>
              <a:buNone/>
              <a:defRPr sz="1333"/>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5" name="Google Shape;745;p78"/>
          <p:cNvSpPr txBox="1">
            <a:spLocks noGrp="1"/>
          </p:cNvSpPr>
          <p:nvPr>
            <p:ph type="body" idx="2"/>
          </p:nvPr>
        </p:nvSpPr>
        <p:spPr>
          <a:xfrm>
            <a:off x="599758" y="3345197"/>
            <a:ext cx="3477993"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333"/>
              <a:buNone/>
              <a:defRPr sz="1333" b="1"/>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6" name="Google Shape;746;p78"/>
          <p:cNvSpPr txBox="1">
            <a:spLocks noGrp="1"/>
          </p:cNvSpPr>
          <p:nvPr>
            <p:ph type="body" idx="3"/>
          </p:nvPr>
        </p:nvSpPr>
        <p:spPr>
          <a:xfrm>
            <a:off x="599758" y="3581825"/>
            <a:ext cx="3477993"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333"/>
              <a:buNone/>
              <a:defRPr sz="1333"/>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7" name="Google Shape;747;p78"/>
          <p:cNvSpPr>
            <a:spLocks noGrp="1"/>
          </p:cNvSpPr>
          <p:nvPr>
            <p:ph type="pic" idx="4"/>
          </p:nvPr>
        </p:nvSpPr>
        <p:spPr>
          <a:xfrm>
            <a:off x="599759" y="1569543"/>
            <a:ext cx="1355440" cy="1572237"/>
          </a:xfrm>
          <a:prstGeom prst="rect">
            <a:avLst/>
          </a:prstGeom>
          <a:solidFill>
            <a:schemeClr val="lt2"/>
          </a:solidFill>
          <a:ln>
            <a:noFill/>
          </a:ln>
        </p:spPr>
        <p:txBody>
          <a:bodyPr spcFirstLastPara="1" wrap="square" lIns="36000" tIns="864000" rIns="36000" bIns="36000" anchor="t" anchorCtr="0">
            <a:noAutofit/>
          </a:bodyPr>
          <a:lstStyle>
            <a:lvl1pPr marR="0" lvl="0" algn="ctr" rtl="0">
              <a:lnSpc>
                <a:spcPct val="90000"/>
              </a:lnSpc>
              <a:spcBef>
                <a:spcPts val="800"/>
              </a:spcBef>
              <a:spcAft>
                <a:spcPts val="0"/>
              </a:spcAft>
              <a:buClr>
                <a:schemeClr val="dk2"/>
              </a:buClr>
              <a:buSzPts val="800"/>
              <a:buFont typeface="Arial"/>
              <a:buNone/>
              <a:defRPr sz="800"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48" name="Google Shape;748;p78"/>
          <p:cNvSpPr txBox="1">
            <a:spLocks noGrp="1"/>
          </p:cNvSpPr>
          <p:nvPr>
            <p:ph type="body" idx="5"/>
          </p:nvPr>
        </p:nvSpPr>
        <p:spPr>
          <a:xfrm>
            <a:off x="4464612" y="3965951"/>
            <a:ext cx="3477993" cy="720149"/>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0"/>
              </a:spcBef>
              <a:spcAft>
                <a:spcPts val="0"/>
              </a:spcAft>
              <a:buClr>
                <a:schemeClr val="dk1"/>
              </a:buClr>
              <a:buSzPts val="1333"/>
              <a:buNone/>
              <a:defRPr sz="1333"/>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9" name="Google Shape;749;p78"/>
          <p:cNvSpPr txBox="1">
            <a:spLocks noGrp="1"/>
          </p:cNvSpPr>
          <p:nvPr>
            <p:ph type="body" idx="6"/>
          </p:nvPr>
        </p:nvSpPr>
        <p:spPr>
          <a:xfrm>
            <a:off x="4464612" y="3345197"/>
            <a:ext cx="3477993"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333"/>
              <a:buNone/>
              <a:defRPr sz="1333" b="1"/>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0" name="Google Shape;750;p78"/>
          <p:cNvSpPr txBox="1">
            <a:spLocks noGrp="1"/>
          </p:cNvSpPr>
          <p:nvPr>
            <p:ph type="body" idx="7"/>
          </p:nvPr>
        </p:nvSpPr>
        <p:spPr>
          <a:xfrm>
            <a:off x="4464612" y="3581825"/>
            <a:ext cx="3477993"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333"/>
              <a:buNone/>
              <a:defRPr sz="1333"/>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1" name="Google Shape;751;p78"/>
          <p:cNvSpPr>
            <a:spLocks noGrp="1"/>
          </p:cNvSpPr>
          <p:nvPr>
            <p:ph type="pic" idx="8"/>
          </p:nvPr>
        </p:nvSpPr>
        <p:spPr>
          <a:xfrm>
            <a:off x="4464612" y="1569543"/>
            <a:ext cx="1355440" cy="1572237"/>
          </a:xfrm>
          <a:prstGeom prst="rect">
            <a:avLst/>
          </a:prstGeom>
          <a:solidFill>
            <a:schemeClr val="lt2"/>
          </a:solidFill>
          <a:ln>
            <a:noFill/>
          </a:ln>
        </p:spPr>
        <p:txBody>
          <a:bodyPr spcFirstLastPara="1" wrap="square" lIns="36000" tIns="864000" rIns="36000" bIns="36000" anchor="t" anchorCtr="0">
            <a:noAutofit/>
          </a:bodyPr>
          <a:lstStyle>
            <a:lvl1pPr marR="0" lvl="0" algn="ctr" rtl="0">
              <a:lnSpc>
                <a:spcPct val="90000"/>
              </a:lnSpc>
              <a:spcBef>
                <a:spcPts val="800"/>
              </a:spcBef>
              <a:spcAft>
                <a:spcPts val="0"/>
              </a:spcAft>
              <a:buClr>
                <a:schemeClr val="dk2"/>
              </a:buClr>
              <a:buSzPts val="800"/>
              <a:buFont typeface="Arial"/>
              <a:buNone/>
              <a:defRPr sz="800"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52" name="Google Shape;752;p78"/>
          <p:cNvSpPr txBox="1">
            <a:spLocks noGrp="1"/>
          </p:cNvSpPr>
          <p:nvPr>
            <p:ph type="body" idx="9"/>
          </p:nvPr>
        </p:nvSpPr>
        <p:spPr>
          <a:xfrm>
            <a:off x="8329466" y="3965951"/>
            <a:ext cx="3477993" cy="720149"/>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0"/>
              </a:spcBef>
              <a:spcAft>
                <a:spcPts val="0"/>
              </a:spcAft>
              <a:buClr>
                <a:schemeClr val="dk1"/>
              </a:buClr>
              <a:buSzPts val="1333"/>
              <a:buNone/>
              <a:defRPr sz="1333"/>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3" name="Google Shape;753;p78"/>
          <p:cNvSpPr txBox="1">
            <a:spLocks noGrp="1"/>
          </p:cNvSpPr>
          <p:nvPr>
            <p:ph type="body" idx="13"/>
          </p:nvPr>
        </p:nvSpPr>
        <p:spPr>
          <a:xfrm>
            <a:off x="8329466" y="3345197"/>
            <a:ext cx="3477993"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333"/>
              <a:buNone/>
              <a:defRPr sz="1333" b="1"/>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4" name="Google Shape;754;p78"/>
          <p:cNvSpPr txBox="1">
            <a:spLocks noGrp="1"/>
          </p:cNvSpPr>
          <p:nvPr>
            <p:ph type="body" idx="14"/>
          </p:nvPr>
        </p:nvSpPr>
        <p:spPr>
          <a:xfrm>
            <a:off x="8329466" y="3581825"/>
            <a:ext cx="3477993"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333"/>
              <a:buNone/>
              <a:defRPr sz="1333"/>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5" name="Google Shape;755;p78"/>
          <p:cNvSpPr>
            <a:spLocks noGrp="1"/>
          </p:cNvSpPr>
          <p:nvPr>
            <p:ph type="pic" idx="15"/>
          </p:nvPr>
        </p:nvSpPr>
        <p:spPr>
          <a:xfrm>
            <a:off x="8329468" y="1569543"/>
            <a:ext cx="1355440" cy="1572237"/>
          </a:xfrm>
          <a:prstGeom prst="rect">
            <a:avLst/>
          </a:prstGeom>
          <a:solidFill>
            <a:schemeClr val="lt2"/>
          </a:solidFill>
          <a:ln>
            <a:noFill/>
          </a:ln>
        </p:spPr>
        <p:txBody>
          <a:bodyPr spcFirstLastPara="1" wrap="square" lIns="36000" tIns="864000" rIns="36000" bIns="36000" anchor="t" anchorCtr="0">
            <a:noAutofit/>
          </a:bodyPr>
          <a:lstStyle>
            <a:lvl1pPr marR="0" lvl="0" algn="ctr" rtl="0">
              <a:lnSpc>
                <a:spcPct val="90000"/>
              </a:lnSpc>
              <a:spcBef>
                <a:spcPts val="800"/>
              </a:spcBef>
              <a:spcAft>
                <a:spcPts val="0"/>
              </a:spcAft>
              <a:buClr>
                <a:schemeClr val="dk2"/>
              </a:buClr>
              <a:buSzPts val="800"/>
              <a:buFont typeface="Arial"/>
              <a:buNone/>
              <a:defRPr sz="800"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56" name="Google Shape;756;p78"/>
          <p:cNvSpPr txBox="1"/>
          <p:nvPr/>
        </p:nvSpPr>
        <p:spPr>
          <a:xfrm>
            <a:off x="1046185" y="5403599"/>
            <a:ext cx="1048877"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www.giz.de</a:t>
            </a:r>
            <a:endParaRPr sz="1333">
              <a:solidFill>
                <a:srgbClr val="3F3F3F"/>
              </a:solidFill>
              <a:latin typeface="Arial"/>
              <a:ea typeface="Arial"/>
              <a:cs typeface="Arial"/>
              <a:sym typeface="Arial"/>
            </a:endParaRPr>
          </a:p>
        </p:txBody>
      </p:sp>
      <p:pic>
        <p:nvPicPr>
          <p:cNvPr id="757" name="Google Shape;757;p78" descr="Ein Bild, das Axt, Werkzeug enthält.&#10;&#10;Mit sehr hoher Zuverlässigkeit generierte Beschreibung"/>
          <p:cNvPicPr preferRelativeResize="0"/>
          <p:nvPr/>
        </p:nvPicPr>
        <p:blipFill rotWithShape="1">
          <a:blip r:embed="rId3">
            <a:alphaModFix/>
          </a:blip>
          <a:srcRect/>
          <a:stretch/>
        </p:blipFill>
        <p:spPr>
          <a:xfrm>
            <a:off x="3031312" y="5442594"/>
            <a:ext cx="387637" cy="315277"/>
          </a:xfrm>
          <a:prstGeom prst="rect">
            <a:avLst/>
          </a:prstGeom>
          <a:noFill/>
          <a:ln>
            <a:noFill/>
          </a:ln>
        </p:spPr>
      </p:pic>
      <p:pic>
        <p:nvPicPr>
          <p:cNvPr id="758" name="Google Shape;758;p78"/>
          <p:cNvPicPr preferRelativeResize="0"/>
          <p:nvPr/>
        </p:nvPicPr>
        <p:blipFill rotWithShape="1">
          <a:blip r:embed="rId4">
            <a:alphaModFix/>
          </a:blip>
          <a:srcRect/>
          <a:stretch/>
        </p:blipFill>
        <p:spPr>
          <a:xfrm>
            <a:off x="6614905" y="5408250"/>
            <a:ext cx="312688" cy="312685"/>
          </a:xfrm>
          <a:prstGeom prst="rect">
            <a:avLst/>
          </a:prstGeom>
          <a:noFill/>
          <a:ln>
            <a:noFill/>
          </a:ln>
        </p:spPr>
      </p:pic>
      <p:grpSp>
        <p:nvGrpSpPr>
          <p:cNvPr id="759" name="Google Shape;759;p78"/>
          <p:cNvGrpSpPr/>
          <p:nvPr/>
        </p:nvGrpSpPr>
        <p:grpSpPr>
          <a:xfrm>
            <a:off x="592658" y="5372336"/>
            <a:ext cx="350164" cy="396344"/>
            <a:chOff x="4933951" y="-41275"/>
            <a:chExt cx="2130425" cy="2411413"/>
          </a:xfrm>
        </p:grpSpPr>
        <p:sp>
          <p:nvSpPr>
            <p:cNvPr id="760" name="Google Shape;760;p78"/>
            <p:cNvSpPr/>
            <p:nvPr/>
          </p:nvSpPr>
          <p:spPr>
            <a:xfrm>
              <a:off x="4945063" y="1435100"/>
              <a:ext cx="2114550" cy="935038"/>
            </a:xfrm>
            <a:custGeom>
              <a:avLst/>
              <a:gdLst/>
              <a:ahLst/>
              <a:cxnLst/>
              <a:rect l="l" t="t" r="r" b="b"/>
              <a:pathLst>
                <a:path w="425" h="188" extrusionOk="0">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61" name="Google Shape;761;p78"/>
            <p:cNvSpPr/>
            <p:nvPr/>
          </p:nvSpPr>
          <p:spPr>
            <a:xfrm>
              <a:off x="4945063" y="-41275"/>
              <a:ext cx="2108200" cy="860425"/>
            </a:xfrm>
            <a:custGeom>
              <a:avLst/>
              <a:gdLst/>
              <a:ahLst/>
              <a:cxnLst/>
              <a:rect l="l" t="t" r="r" b="b"/>
              <a:pathLst>
                <a:path w="424" h="173" extrusionOk="0">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62" name="Google Shape;762;p78"/>
            <p:cNvSpPr/>
            <p:nvPr/>
          </p:nvSpPr>
          <p:spPr>
            <a:xfrm>
              <a:off x="4933951" y="952500"/>
              <a:ext cx="617538" cy="363538"/>
            </a:xfrm>
            <a:custGeom>
              <a:avLst/>
              <a:gdLst/>
              <a:ahLst/>
              <a:cxnLst/>
              <a:rect l="l" t="t" r="r" b="b"/>
              <a:pathLst>
                <a:path w="124" h="73" extrusionOk="0">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63" name="Google Shape;763;p78"/>
            <p:cNvSpPr/>
            <p:nvPr/>
          </p:nvSpPr>
          <p:spPr>
            <a:xfrm>
              <a:off x="6446838" y="952500"/>
              <a:ext cx="617538" cy="363538"/>
            </a:xfrm>
            <a:custGeom>
              <a:avLst/>
              <a:gdLst/>
              <a:ahLst/>
              <a:cxnLst/>
              <a:rect l="l" t="t" r="r" b="b"/>
              <a:pathLst>
                <a:path w="124" h="73" extrusionOk="0">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64" name="Google Shape;764;p78"/>
            <p:cNvSpPr/>
            <p:nvPr/>
          </p:nvSpPr>
          <p:spPr>
            <a:xfrm>
              <a:off x="5691188" y="952500"/>
              <a:ext cx="615950" cy="363538"/>
            </a:xfrm>
            <a:custGeom>
              <a:avLst/>
              <a:gdLst/>
              <a:ahLst/>
              <a:cxnLst/>
              <a:rect l="l" t="t" r="r" b="b"/>
              <a:pathLst>
                <a:path w="124" h="73" extrusionOk="0">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765" name="Google Shape;765;p78"/>
          <p:cNvSpPr txBox="1"/>
          <p:nvPr/>
        </p:nvSpPr>
        <p:spPr>
          <a:xfrm>
            <a:off x="3496266" y="5403599"/>
            <a:ext cx="2305631"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https://twitter.com/giz_gmbh</a:t>
            </a:r>
            <a:endParaRPr sz="1333">
              <a:solidFill>
                <a:srgbClr val="3F3F3F"/>
              </a:solidFill>
              <a:latin typeface="Arial"/>
              <a:ea typeface="Arial"/>
              <a:cs typeface="Arial"/>
              <a:sym typeface="Arial"/>
            </a:endParaRPr>
          </a:p>
        </p:txBody>
      </p:sp>
      <p:sp>
        <p:nvSpPr>
          <p:cNvPr id="766" name="Google Shape;766;p78"/>
          <p:cNvSpPr txBox="1"/>
          <p:nvPr/>
        </p:nvSpPr>
        <p:spPr>
          <a:xfrm>
            <a:off x="7004909" y="5403599"/>
            <a:ext cx="2950038"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https://www.facebook.com/gizprofile/</a:t>
            </a:r>
            <a:endParaRPr sz="1333">
              <a:solidFill>
                <a:srgbClr val="3F3F3F"/>
              </a:solidFill>
              <a:latin typeface="Arial"/>
              <a:ea typeface="Arial"/>
              <a:cs typeface="Arial"/>
              <a:sym typeface="Arial"/>
            </a:endParaRPr>
          </a:p>
        </p:txBody>
      </p:sp>
      <p:sp>
        <p:nvSpPr>
          <p:cNvPr id="767" name="Google Shape;767;p78"/>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8" name="Google Shape;768;p78"/>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9" name="Google Shape;769;p78"/>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olo encabezado">
  <p:cSld name="Solo encabezado">
    <p:spTree>
      <p:nvGrpSpPr>
        <p:cNvPr id="1" name="Shape 770"/>
        <p:cNvGrpSpPr/>
        <p:nvPr/>
      </p:nvGrpSpPr>
      <p:grpSpPr>
        <a:xfrm>
          <a:off x="0" y="0"/>
          <a:ext cx="0" cy="0"/>
          <a:chOff x="0" y="0"/>
          <a:chExt cx="0" cy="0"/>
        </a:xfrm>
      </p:grpSpPr>
      <p:sp>
        <p:nvSpPr>
          <p:cNvPr id="771" name="Google Shape;771;p79"/>
          <p:cNvSpPr txBox="1">
            <a:spLocks noGrp="1"/>
          </p:cNvSpPr>
          <p:nvPr>
            <p:ph type="title"/>
          </p:nvPr>
        </p:nvSpPr>
        <p:spPr>
          <a:xfrm>
            <a:off x="599758" y="320283"/>
            <a:ext cx="11422911"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2" name="Google Shape;772;p79"/>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3" name="Google Shape;773;p79"/>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4" name="Google Shape;774;p79"/>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olo encabezado (altern.)">
  <p:cSld name="Solo encabezado (altern.)">
    <p:spTree>
      <p:nvGrpSpPr>
        <p:cNvPr id="1" name="Shape 775"/>
        <p:cNvGrpSpPr/>
        <p:nvPr/>
      </p:nvGrpSpPr>
      <p:grpSpPr>
        <a:xfrm>
          <a:off x="0" y="0"/>
          <a:ext cx="0" cy="0"/>
          <a:chOff x="0" y="0"/>
          <a:chExt cx="0" cy="0"/>
        </a:xfrm>
      </p:grpSpPr>
      <p:sp>
        <p:nvSpPr>
          <p:cNvPr id="776" name="Google Shape;776;p80"/>
          <p:cNvSpPr txBox="1">
            <a:spLocks noGrp="1"/>
          </p:cNvSpPr>
          <p:nvPr>
            <p:ph type="title"/>
          </p:nvPr>
        </p:nvSpPr>
        <p:spPr>
          <a:xfrm>
            <a:off x="599758" y="320283"/>
            <a:ext cx="11422911"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777" name="Google Shape;777;p80"/>
          <p:cNvGrpSpPr/>
          <p:nvPr/>
        </p:nvGrpSpPr>
        <p:grpSpPr>
          <a:xfrm rot="10800000" flipH="1">
            <a:off x="164180" y="5311121"/>
            <a:ext cx="3094437" cy="822639"/>
            <a:chOff x="4846637" y="119557"/>
            <a:chExt cx="3783013" cy="1005693"/>
          </a:xfrm>
        </p:grpSpPr>
        <p:sp>
          <p:nvSpPr>
            <p:cNvPr id="778" name="Google Shape;778;p80"/>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79" name="Google Shape;779;p80"/>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0" name="Google Shape;780;p80"/>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1" name="Google Shape;781;p80"/>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2" name="Google Shape;782;p80"/>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783" name="Google Shape;783;p80"/>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4" name="Google Shape;784;p80"/>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5" name="Google Shape;785;p80"/>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Pie de imprenta">
  <p:cSld name="Pie de imprenta">
    <p:spTree>
      <p:nvGrpSpPr>
        <p:cNvPr id="1" name="Shape 786"/>
        <p:cNvGrpSpPr/>
        <p:nvPr/>
      </p:nvGrpSpPr>
      <p:grpSpPr>
        <a:xfrm>
          <a:off x="0" y="0"/>
          <a:ext cx="0" cy="0"/>
          <a:chOff x="0" y="0"/>
          <a:chExt cx="0" cy="0"/>
        </a:xfrm>
      </p:grpSpPr>
      <p:sp>
        <p:nvSpPr>
          <p:cNvPr id="787" name="Google Shape;787;p81"/>
          <p:cNvSpPr txBox="1">
            <a:spLocks noGrp="1"/>
          </p:cNvSpPr>
          <p:nvPr>
            <p:ph type="body" idx="1"/>
          </p:nvPr>
        </p:nvSpPr>
        <p:spPr>
          <a:xfrm>
            <a:off x="3813443" y="431343"/>
            <a:ext cx="6815481" cy="574260"/>
          </a:xfrm>
          <a:prstGeom prst="rect">
            <a:avLst/>
          </a:prstGeom>
          <a:noFill/>
          <a:ln>
            <a:noFill/>
          </a:ln>
        </p:spPr>
        <p:txBody>
          <a:bodyPr spcFirstLastPara="1" wrap="square" lIns="0" tIns="0" rIns="72000" bIns="0" anchor="t" anchorCtr="0">
            <a:spAutoFit/>
          </a:bodyPr>
          <a:lstStyle>
            <a:lvl1pPr marL="457200" marR="0" lvl="0" indent="-228600" algn="l">
              <a:lnSpc>
                <a:spcPct val="100000"/>
              </a:lnSpc>
              <a:spcBef>
                <a:spcPts val="0"/>
              </a:spcBef>
              <a:spcAft>
                <a:spcPts val="0"/>
              </a:spcAft>
              <a:buClr>
                <a:schemeClr val="accent1"/>
              </a:buClr>
              <a:buSzPts val="933"/>
              <a:buFont typeface="Arial"/>
              <a:buNone/>
              <a:defRPr sz="933" b="1">
                <a:solidFill>
                  <a:schemeClr val="accent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8" name="Google Shape;788;p81"/>
          <p:cNvSpPr/>
          <p:nvPr/>
        </p:nvSpPr>
        <p:spPr>
          <a:xfrm>
            <a:off x="600663" y="1475896"/>
            <a:ext cx="4286015" cy="1688283"/>
          </a:xfrm>
          <a:prstGeom prst="rect">
            <a:avLst/>
          </a:prstGeom>
          <a:noFill/>
          <a:ln>
            <a:noFill/>
          </a:ln>
        </p:spPr>
        <p:txBody>
          <a:bodyPr spcFirstLastPara="1" wrap="square" lIns="0" tIns="0" rIns="91425" bIns="45700" anchor="t" anchorCtr="0">
            <a:spAutoFit/>
          </a:bodyPr>
          <a:lstStyle/>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000000"/>
                </a:solidFill>
                <a:latin typeface="Arial"/>
                <a:ea typeface="Arial"/>
                <a:cs typeface="Arial"/>
                <a:sym typeface="Arial"/>
              </a:rPr>
              <a:t>Como empresa federal, la GIZ asiste al Gobierno de la República Federal de Alemania en su labor para alcanzar sus objetivos en el ámbito de la cooperación internacional para el desarrollo sostenible.</a:t>
            </a:r>
            <a:endParaRPr/>
          </a:p>
          <a:p>
            <a:pPr marL="0" marR="0" lvl="0" indent="0" algn="l" rtl="0">
              <a:lnSpc>
                <a:spcPct val="100000"/>
              </a:lnSpc>
              <a:spcBef>
                <a:spcPts val="0"/>
              </a:spcBef>
              <a:spcAft>
                <a:spcPts val="0"/>
              </a:spcAft>
              <a:buClr>
                <a:schemeClr val="dk1"/>
              </a:buClr>
              <a:buSzPts val="1067"/>
              <a:buFont typeface="Arial"/>
              <a:buNone/>
            </a:pPr>
            <a:endParaRPr sz="10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67"/>
              <a:buFont typeface="Arial"/>
              <a:buNone/>
            </a:pPr>
            <a:r>
              <a:rPr lang="en-US" sz="1067" b="1" i="0" u="none" strike="noStrike" cap="none">
                <a:solidFill>
                  <a:srgbClr val="000000"/>
                </a:solidFill>
                <a:latin typeface="Arial"/>
                <a:ea typeface="Arial"/>
                <a:cs typeface="Arial"/>
                <a:sym typeface="Arial"/>
              </a:rPr>
              <a:t>Publicado por: </a:t>
            </a:r>
            <a:endParaRPr/>
          </a:p>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000000"/>
                </a:solidFill>
                <a:latin typeface="Arial"/>
                <a:ea typeface="Arial"/>
                <a:cs typeface="Arial"/>
                <a:sym typeface="Arial"/>
              </a:rPr>
              <a:t>Deutsche Gesellschaft für </a:t>
            </a:r>
            <a:endParaRPr/>
          </a:p>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000000"/>
                </a:solidFill>
                <a:latin typeface="Arial"/>
                <a:ea typeface="Arial"/>
                <a:cs typeface="Arial"/>
                <a:sym typeface="Arial"/>
              </a:rPr>
              <a:t>Internationale Zusammenarbeit (GIZ) GmbH</a:t>
            </a:r>
            <a:endParaRPr/>
          </a:p>
          <a:p>
            <a:pPr marL="0" marR="0" lvl="0" indent="0" algn="l" rtl="0">
              <a:lnSpc>
                <a:spcPct val="100000"/>
              </a:lnSpc>
              <a:spcBef>
                <a:spcPts val="0"/>
              </a:spcBef>
              <a:spcAft>
                <a:spcPts val="0"/>
              </a:spcAft>
              <a:buClr>
                <a:schemeClr val="dk1"/>
              </a:buClr>
              <a:buSzPts val="1067"/>
              <a:buFont typeface="Arial"/>
              <a:buNone/>
            </a:pPr>
            <a:endParaRPr sz="10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000000"/>
                </a:solidFill>
                <a:latin typeface="Arial"/>
                <a:ea typeface="Arial"/>
                <a:cs typeface="Arial"/>
                <a:sym typeface="Arial"/>
              </a:rPr>
              <a:t>Domicilios de la Sociedad </a:t>
            </a:r>
            <a:endParaRPr/>
          </a:p>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000000"/>
                </a:solidFill>
                <a:latin typeface="Arial"/>
                <a:ea typeface="Arial"/>
                <a:cs typeface="Arial"/>
                <a:sym typeface="Arial"/>
              </a:rPr>
              <a:t>Bonn y Eschborn, Alemania </a:t>
            </a:r>
            <a:endParaRPr/>
          </a:p>
        </p:txBody>
      </p:sp>
      <p:sp>
        <p:nvSpPr>
          <p:cNvPr id="789" name="Google Shape;789;p81"/>
          <p:cNvSpPr txBox="1">
            <a:spLocks noGrp="1"/>
          </p:cNvSpPr>
          <p:nvPr>
            <p:ph type="body" idx="2"/>
          </p:nvPr>
        </p:nvSpPr>
        <p:spPr>
          <a:xfrm>
            <a:off x="600661" y="3397149"/>
            <a:ext cx="4619231" cy="2350191"/>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800"/>
              </a:spcBef>
              <a:spcAft>
                <a:spcPts val="0"/>
              </a:spcAft>
              <a:buClr>
                <a:srgbClr val="000000"/>
              </a:buClr>
              <a:buSzPts val="1067"/>
              <a:buNone/>
              <a:defRPr sz="1067" b="0" i="0" u="none" strike="noStrike" cap="none">
                <a:solidFill>
                  <a:srgbClr val="000000"/>
                </a:solidFill>
                <a:latin typeface="Arial"/>
                <a:ea typeface="Arial"/>
                <a:cs typeface="Arial"/>
                <a:sym typeface="Arial"/>
              </a:defRPr>
            </a:lvl1pPr>
            <a:lvl2pPr marL="914400" lvl="1" indent="-228600" algn="l">
              <a:lnSpc>
                <a:spcPct val="90000"/>
              </a:lnSpc>
              <a:spcBef>
                <a:spcPts val="800"/>
              </a:spcBef>
              <a:spcAft>
                <a:spcPts val="0"/>
              </a:spcAft>
              <a:buSzPts val="1067"/>
              <a:buNone/>
              <a:defRPr sz="1067" b="0" i="0" u="none" strike="noStrike" cap="none">
                <a:solidFill>
                  <a:srgbClr val="000000"/>
                </a:solidFill>
                <a:latin typeface="Arial"/>
                <a:ea typeface="Arial"/>
                <a:cs typeface="Arial"/>
                <a:sym typeface="Arial"/>
              </a:defRPr>
            </a:lvl2pPr>
            <a:lvl3pPr marL="1371600" lvl="2" indent="-313245" algn="l">
              <a:lnSpc>
                <a:spcPct val="90000"/>
              </a:lnSpc>
              <a:spcBef>
                <a:spcPts val="800"/>
              </a:spcBef>
              <a:spcAft>
                <a:spcPts val="0"/>
              </a:spcAft>
              <a:buSzPts val="1333"/>
              <a:buChar char="−"/>
              <a:defRPr sz="1333" b="0" i="0" u="none" strike="noStrike" cap="none">
                <a:solidFill>
                  <a:srgbClr val="000000"/>
                </a:solidFill>
                <a:latin typeface="Arial"/>
                <a:ea typeface="Arial"/>
                <a:cs typeface="Arial"/>
                <a:sym typeface="Arial"/>
              </a:defRPr>
            </a:lvl3pPr>
            <a:lvl4pPr marL="1828800" lvl="3" indent="-313245" algn="l">
              <a:lnSpc>
                <a:spcPct val="90000"/>
              </a:lnSpc>
              <a:spcBef>
                <a:spcPts val="500"/>
              </a:spcBef>
              <a:spcAft>
                <a:spcPts val="0"/>
              </a:spcAft>
              <a:buClr>
                <a:srgbClr val="000000"/>
              </a:buClr>
              <a:buSzPts val="1333"/>
              <a:buChar char="•"/>
              <a:defRPr sz="1333" b="0" i="0" u="none" strike="noStrike" cap="none">
                <a:solidFill>
                  <a:srgbClr val="000000"/>
                </a:solidFill>
                <a:latin typeface="Arial"/>
                <a:ea typeface="Arial"/>
                <a:cs typeface="Arial"/>
                <a:sym typeface="Arial"/>
              </a:defRPr>
            </a:lvl4pPr>
            <a:lvl5pPr marL="2286000" lvl="4" indent="-313245" algn="l">
              <a:lnSpc>
                <a:spcPct val="90000"/>
              </a:lnSpc>
              <a:spcBef>
                <a:spcPts val="500"/>
              </a:spcBef>
              <a:spcAft>
                <a:spcPts val="0"/>
              </a:spcAft>
              <a:buClr>
                <a:srgbClr val="000000"/>
              </a:buClr>
              <a:buSzPts val="1333"/>
              <a:buChar char="•"/>
              <a:defRPr sz="1333" b="0" i="0" u="none" strike="noStrike" cap="none">
                <a:solidFill>
                  <a:srgbClr val="000000"/>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0" name="Google Shape;790;p81"/>
          <p:cNvSpPr txBox="1">
            <a:spLocks noGrp="1"/>
          </p:cNvSpPr>
          <p:nvPr>
            <p:ph type="body" idx="3"/>
          </p:nvPr>
        </p:nvSpPr>
        <p:spPr>
          <a:xfrm>
            <a:off x="5848721" y="1475896"/>
            <a:ext cx="4570903" cy="2594357"/>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800"/>
              </a:spcBef>
              <a:spcAft>
                <a:spcPts val="0"/>
              </a:spcAft>
              <a:buClr>
                <a:srgbClr val="000000"/>
              </a:buClr>
              <a:buSzPts val="1067"/>
              <a:buNone/>
              <a:defRPr sz="1067" b="0" i="0" u="none" strike="noStrike" cap="none">
                <a:solidFill>
                  <a:srgbClr val="000000"/>
                </a:solidFill>
                <a:latin typeface="Arial"/>
                <a:ea typeface="Arial"/>
                <a:cs typeface="Arial"/>
                <a:sym typeface="Arial"/>
              </a:defRPr>
            </a:lvl1pPr>
            <a:lvl2pPr marL="914400" lvl="1" indent="-228600" algn="l">
              <a:lnSpc>
                <a:spcPct val="100000"/>
              </a:lnSpc>
              <a:spcBef>
                <a:spcPts val="800"/>
              </a:spcBef>
              <a:spcAft>
                <a:spcPts val="0"/>
              </a:spcAft>
              <a:buSzPts val="1067"/>
              <a:buNone/>
              <a:defRPr sz="1067" b="0" i="0" u="none" strike="noStrike" cap="none">
                <a:solidFill>
                  <a:srgbClr val="000000"/>
                </a:solidFill>
                <a:latin typeface="Arial"/>
                <a:ea typeface="Arial"/>
                <a:cs typeface="Arial"/>
                <a:sym typeface="Arial"/>
              </a:defRPr>
            </a:lvl2pPr>
            <a:lvl3pPr marL="1371600" lvl="2" indent="-313245" algn="l">
              <a:lnSpc>
                <a:spcPct val="90000"/>
              </a:lnSpc>
              <a:spcBef>
                <a:spcPts val="800"/>
              </a:spcBef>
              <a:spcAft>
                <a:spcPts val="0"/>
              </a:spcAft>
              <a:buSzPts val="1333"/>
              <a:buChar char="−"/>
              <a:defRPr sz="1333" b="0" i="0" u="none" strike="noStrike" cap="none">
                <a:solidFill>
                  <a:srgbClr val="000000"/>
                </a:solidFill>
                <a:latin typeface="Arial"/>
                <a:ea typeface="Arial"/>
                <a:cs typeface="Arial"/>
                <a:sym typeface="Arial"/>
              </a:defRPr>
            </a:lvl3pPr>
            <a:lvl4pPr marL="1828800" lvl="3" indent="-313245" algn="l">
              <a:lnSpc>
                <a:spcPct val="90000"/>
              </a:lnSpc>
              <a:spcBef>
                <a:spcPts val="500"/>
              </a:spcBef>
              <a:spcAft>
                <a:spcPts val="0"/>
              </a:spcAft>
              <a:buClr>
                <a:srgbClr val="000000"/>
              </a:buClr>
              <a:buSzPts val="1333"/>
              <a:buChar char="•"/>
              <a:defRPr sz="1333" b="0" i="0" u="none" strike="noStrike" cap="none">
                <a:solidFill>
                  <a:srgbClr val="000000"/>
                </a:solidFill>
                <a:latin typeface="Arial"/>
                <a:ea typeface="Arial"/>
                <a:cs typeface="Arial"/>
                <a:sym typeface="Arial"/>
              </a:defRPr>
            </a:lvl4pPr>
            <a:lvl5pPr marL="2286000" lvl="4" indent="-313245" algn="l">
              <a:lnSpc>
                <a:spcPct val="90000"/>
              </a:lnSpc>
              <a:spcBef>
                <a:spcPts val="500"/>
              </a:spcBef>
              <a:spcAft>
                <a:spcPts val="0"/>
              </a:spcAft>
              <a:buClr>
                <a:srgbClr val="000000"/>
              </a:buClr>
              <a:buSzPts val="1333"/>
              <a:buChar char="•"/>
              <a:defRPr sz="1333" b="0" i="0" u="none" strike="noStrike" cap="none">
                <a:solidFill>
                  <a:srgbClr val="000000"/>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1" name="Google Shape;791;p81"/>
          <p:cNvSpPr txBox="1"/>
          <p:nvPr/>
        </p:nvSpPr>
        <p:spPr>
          <a:xfrm>
            <a:off x="599758" y="320283"/>
            <a:ext cx="3739345" cy="720725"/>
          </a:xfrm>
          <a:prstGeom prst="rect">
            <a:avLst/>
          </a:prstGeom>
          <a:noFill/>
          <a:ln>
            <a:noFill/>
          </a:ln>
        </p:spPr>
        <p:txBody>
          <a:bodyPr spcFirstLastPara="1" wrap="square" lIns="0" tIns="0" rIns="96000" bIns="0" anchor="b"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cap="none">
                <a:solidFill>
                  <a:schemeClr val="dk1"/>
                </a:solidFill>
                <a:latin typeface="Arial"/>
                <a:ea typeface="Arial"/>
                <a:cs typeface="Arial"/>
                <a:sym typeface="Arial"/>
              </a:rPr>
              <a:t>Pie de imprenta</a:t>
            </a:r>
            <a:endParaRPr/>
          </a:p>
        </p:txBody>
      </p:sp>
      <p:sp>
        <p:nvSpPr>
          <p:cNvPr id="792" name="Google Shape;792;p81"/>
          <p:cNvSpPr txBox="1">
            <a:spLocks noGrp="1"/>
          </p:cNvSpPr>
          <p:nvPr>
            <p:ph type="body" idx="4"/>
          </p:nvPr>
        </p:nvSpPr>
        <p:spPr>
          <a:xfrm>
            <a:off x="5848352" y="4276011"/>
            <a:ext cx="2863849" cy="147733"/>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rgbClr val="000000"/>
              </a:buClr>
              <a:buSzPts val="1067"/>
              <a:buNone/>
              <a:defRPr sz="1067">
                <a:solidFill>
                  <a:srgbClr val="000000"/>
                </a:solidFill>
              </a:defRPr>
            </a:lvl1pPr>
            <a:lvl2pPr marL="914400" lvl="1" indent="-342900" algn="l">
              <a:lnSpc>
                <a:spcPct val="90000"/>
              </a:lnSpc>
              <a:spcBef>
                <a:spcPts val="800"/>
              </a:spcBef>
              <a:spcAft>
                <a:spcPts val="0"/>
              </a:spcAft>
              <a:buSzPts val="1800"/>
              <a:buChar char="▪"/>
              <a:defRPr sz="1800"/>
            </a:lvl2pPr>
            <a:lvl3pPr marL="1371600" lvl="2" indent="-342900" algn="l">
              <a:lnSpc>
                <a:spcPct val="90000"/>
              </a:lnSpc>
              <a:spcBef>
                <a:spcPts val="800"/>
              </a:spcBef>
              <a:spcAft>
                <a:spcPts val="0"/>
              </a:spcAft>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3" name="Google Shape;793;p81"/>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4" name="Google Shape;794;p81"/>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5" name="Google Shape;795;p81"/>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Fotografías y fuentes">
  <p:cSld name="Fotografías y fuentes">
    <p:spTree>
      <p:nvGrpSpPr>
        <p:cNvPr id="1" name="Shape 796"/>
        <p:cNvGrpSpPr/>
        <p:nvPr/>
      </p:nvGrpSpPr>
      <p:grpSpPr>
        <a:xfrm>
          <a:off x="0" y="0"/>
          <a:ext cx="0" cy="0"/>
          <a:chOff x="0" y="0"/>
          <a:chExt cx="0" cy="0"/>
        </a:xfrm>
      </p:grpSpPr>
      <p:sp>
        <p:nvSpPr>
          <p:cNvPr id="797" name="Google Shape;797;p82"/>
          <p:cNvSpPr txBox="1">
            <a:spLocks noGrp="1"/>
          </p:cNvSpPr>
          <p:nvPr>
            <p:ph type="body" idx="1"/>
          </p:nvPr>
        </p:nvSpPr>
        <p:spPr>
          <a:xfrm>
            <a:off x="600660" y="1475898"/>
            <a:ext cx="9563579" cy="4626708"/>
          </a:xfrm>
          <a:prstGeom prst="rect">
            <a:avLst/>
          </a:prstGeom>
          <a:noFill/>
          <a:ln>
            <a:noFill/>
          </a:ln>
        </p:spPr>
        <p:txBody>
          <a:bodyPr spcFirstLastPara="1" wrap="square" lIns="0" tIns="0" rIns="72000" bIns="0" anchor="t" anchorCtr="0">
            <a:noAutofit/>
          </a:bodyPr>
          <a:lstStyle>
            <a:lvl1pPr marL="457200" marR="0" lvl="0" indent="-228600" algn="l">
              <a:lnSpc>
                <a:spcPct val="100000"/>
              </a:lnSpc>
              <a:spcBef>
                <a:spcPts val="0"/>
              </a:spcBef>
              <a:spcAft>
                <a:spcPts val="0"/>
              </a:spcAft>
              <a:buClr>
                <a:srgbClr val="000000"/>
              </a:buClr>
              <a:buSzPts val="1067"/>
              <a:buFont typeface="Arial"/>
              <a:buNone/>
              <a:defRPr sz="1067" b="0" i="0" u="none" strike="noStrike" cap="none">
                <a:solidFill>
                  <a:srgbClr val="000000"/>
                </a:solidFill>
                <a:latin typeface="Arial"/>
                <a:ea typeface="Arial"/>
                <a:cs typeface="Arial"/>
                <a:sym typeface="Arial"/>
              </a:defRPr>
            </a:lvl1pPr>
            <a:lvl2pPr marL="914400" lvl="1" indent="-228600" algn="l">
              <a:lnSpc>
                <a:spcPct val="90000"/>
              </a:lnSpc>
              <a:spcBef>
                <a:spcPts val="800"/>
              </a:spcBef>
              <a:spcAft>
                <a:spcPts val="0"/>
              </a:spcAft>
              <a:buSzPts val="1067"/>
              <a:buNone/>
              <a:defRPr sz="1067" b="0" i="0" u="none" strike="noStrike" cap="none">
                <a:solidFill>
                  <a:srgbClr val="000000"/>
                </a:solidFill>
                <a:latin typeface="Arial"/>
                <a:ea typeface="Arial"/>
                <a:cs typeface="Arial"/>
                <a:sym typeface="Arial"/>
              </a:defRPr>
            </a:lvl2pPr>
            <a:lvl3pPr marL="1371600" lvl="2" indent="-313245" algn="l">
              <a:lnSpc>
                <a:spcPct val="90000"/>
              </a:lnSpc>
              <a:spcBef>
                <a:spcPts val="800"/>
              </a:spcBef>
              <a:spcAft>
                <a:spcPts val="0"/>
              </a:spcAft>
              <a:buSzPts val="1333"/>
              <a:buChar char="−"/>
              <a:defRPr sz="1333" b="0" i="0" u="none" strike="noStrike" cap="none">
                <a:solidFill>
                  <a:srgbClr val="000000"/>
                </a:solidFill>
                <a:latin typeface="Arial"/>
                <a:ea typeface="Arial"/>
                <a:cs typeface="Arial"/>
                <a:sym typeface="Arial"/>
              </a:defRPr>
            </a:lvl3pPr>
            <a:lvl4pPr marL="1828800" lvl="3" indent="-313245" algn="l">
              <a:lnSpc>
                <a:spcPct val="90000"/>
              </a:lnSpc>
              <a:spcBef>
                <a:spcPts val="500"/>
              </a:spcBef>
              <a:spcAft>
                <a:spcPts val="0"/>
              </a:spcAft>
              <a:buClr>
                <a:srgbClr val="000000"/>
              </a:buClr>
              <a:buSzPts val="1333"/>
              <a:buChar char="•"/>
              <a:defRPr sz="1333" b="0" i="0" u="none" strike="noStrike" cap="none">
                <a:solidFill>
                  <a:srgbClr val="000000"/>
                </a:solidFill>
                <a:latin typeface="Arial"/>
                <a:ea typeface="Arial"/>
                <a:cs typeface="Arial"/>
                <a:sym typeface="Arial"/>
              </a:defRPr>
            </a:lvl4pPr>
            <a:lvl5pPr marL="2286000" lvl="4" indent="-313245" algn="l">
              <a:lnSpc>
                <a:spcPct val="90000"/>
              </a:lnSpc>
              <a:spcBef>
                <a:spcPts val="500"/>
              </a:spcBef>
              <a:spcAft>
                <a:spcPts val="0"/>
              </a:spcAft>
              <a:buClr>
                <a:srgbClr val="000000"/>
              </a:buClr>
              <a:buSzPts val="1333"/>
              <a:buChar char="•"/>
              <a:defRPr sz="1333" b="0" i="0" u="none" strike="noStrike" cap="none">
                <a:solidFill>
                  <a:srgbClr val="000000"/>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8" name="Google Shape;798;p82"/>
          <p:cNvSpPr/>
          <p:nvPr/>
        </p:nvSpPr>
        <p:spPr>
          <a:xfrm>
            <a:off x="1036950" y="6535917"/>
            <a:ext cx="1445444" cy="21367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9" name="Google Shape;799;p82"/>
          <p:cNvSpPr txBox="1"/>
          <p:nvPr/>
        </p:nvSpPr>
        <p:spPr>
          <a:xfrm>
            <a:off x="599757" y="320283"/>
            <a:ext cx="9020495" cy="720725"/>
          </a:xfrm>
          <a:prstGeom prst="rect">
            <a:avLst/>
          </a:prstGeom>
          <a:noFill/>
          <a:ln>
            <a:noFill/>
          </a:ln>
        </p:spPr>
        <p:txBody>
          <a:bodyPr spcFirstLastPara="1" wrap="square" lIns="0" tIns="0" rIns="96000" bIns="0" anchor="b"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cap="none">
                <a:solidFill>
                  <a:schemeClr val="dk1"/>
                </a:solidFill>
                <a:latin typeface="Arial"/>
                <a:ea typeface="Arial"/>
                <a:cs typeface="Arial"/>
                <a:sym typeface="Arial"/>
              </a:rPr>
              <a:t>Fotografías/fuentes:</a:t>
            </a:r>
            <a:endParaRPr sz="2400" b="1" cap="none">
              <a:solidFill>
                <a:schemeClr val="dk1"/>
              </a:solidFill>
              <a:latin typeface="Arial"/>
              <a:ea typeface="Arial"/>
              <a:cs typeface="Arial"/>
              <a:sym typeface="Arial"/>
            </a:endParaRPr>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Diapositiva de cie">
  <p:cSld name="Diapositiva de cie">
    <p:spTree>
      <p:nvGrpSpPr>
        <p:cNvPr id="1" name="Shape 800"/>
        <p:cNvGrpSpPr/>
        <p:nvPr/>
      </p:nvGrpSpPr>
      <p:grpSpPr>
        <a:xfrm>
          <a:off x="0" y="0"/>
          <a:ext cx="0" cy="0"/>
          <a:chOff x="0" y="0"/>
          <a:chExt cx="0" cy="0"/>
        </a:xfrm>
      </p:grpSpPr>
      <p:pic>
        <p:nvPicPr>
          <p:cNvPr id="801" name="Google Shape;801;p83" descr="Ein Bild, das Kette enthält.&#10;&#10;Automatisch generierte Beschreibung"/>
          <p:cNvPicPr preferRelativeResize="0"/>
          <p:nvPr/>
        </p:nvPicPr>
        <p:blipFill rotWithShape="1">
          <a:blip r:embed="rId2">
            <a:alphaModFix/>
          </a:blip>
          <a:srcRect/>
          <a:stretch/>
        </p:blipFill>
        <p:spPr>
          <a:xfrm>
            <a:off x="164183" y="165103"/>
            <a:ext cx="11858487" cy="5444047"/>
          </a:xfrm>
          <a:prstGeom prst="rect">
            <a:avLst/>
          </a:prstGeom>
          <a:noFill/>
          <a:ln>
            <a:noFill/>
          </a:ln>
        </p:spPr>
      </p:pic>
      <p:pic>
        <p:nvPicPr>
          <p:cNvPr id="802" name="Google Shape;802;p83" descr="Ein Bild, das Säge enthält.&#10;&#10;Automatisch generierte Beschreibung"/>
          <p:cNvPicPr preferRelativeResize="0"/>
          <p:nvPr/>
        </p:nvPicPr>
        <p:blipFill rotWithShape="1">
          <a:blip r:embed="rId3">
            <a:alphaModFix/>
          </a:blip>
          <a:srcRect/>
          <a:stretch/>
        </p:blipFill>
        <p:spPr>
          <a:xfrm>
            <a:off x="164180" y="856567"/>
            <a:ext cx="11860800" cy="5214544"/>
          </a:xfrm>
          <a:prstGeom prst="rect">
            <a:avLst/>
          </a:prstGeom>
          <a:noFill/>
          <a:ln>
            <a:noFill/>
          </a:ln>
        </p:spPr>
      </p:pic>
      <p:sp>
        <p:nvSpPr>
          <p:cNvPr id="803" name="Google Shape;803;p83"/>
          <p:cNvSpPr/>
          <p:nvPr/>
        </p:nvSpPr>
        <p:spPr>
          <a:xfrm>
            <a:off x="8815756" y="5609150"/>
            <a:ext cx="3206913" cy="195903"/>
          </a:xfrm>
          <a:prstGeom prst="rect">
            <a:avLst/>
          </a:prstGeom>
          <a:solidFill>
            <a:schemeClr val="accen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1800">
              <a:solidFill>
                <a:schemeClr val="dk2"/>
              </a:solidFill>
              <a:latin typeface="Arial"/>
              <a:ea typeface="Arial"/>
              <a:cs typeface="Arial"/>
              <a:sym typeface="Arial"/>
            </a:endParaRPr>
          </a:p>
        </p:txBody>
      </p:sp>
      <p:sp>
        <p:nvSpPr>
          <p:cNvPr id="804" name="Google Shape;804;p83"/>
          <p:cNvSpPr/>
          <p:nvPr/>
        </p:nvSpPr>
        <p:spPr>
          <a:xfrm>
            <a:off x="1620790" y="2077321"/>
            <a:ext cx="4705732" cy="30273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67"/>
              <a:buFont typeface="Arial"/>
              <a:buNone/>
            </a:pPr>
            <a:r>
              <a:rPr lang="en-US" sz="1467" b="1" i="0" u="none" strike="noStrike" cap="none">
                <a:solidFill>
                  <a:srgbClr val="000000"/>
                </a:solidFill>
                <a:latin typeface="Arial"/>
                <a:ea typeface="Arial"/>
                <a:cs typeface="Arial"/>
                <a:sym typeface="Arial"/>
              </a:rPr>
              <a:t>Deutsche Gesellschaft für</a:t>
            </a:r>
            <a:br>
              <a:rPr lang="en-US" sz="1467" b="1" i="0" u="none" strike="noStrike" cap="none">
                <a:solidFill>
                  <a:srgbClr val="000000"/>
                </a:solidFill>
                <a:latin typeface="Arial"/>
                <a:ea typeface="Arial"/>
                <a:cs typeface="Arial"/>
                <a:sym typeface="Arial"/>
              </a:rPr>
            </a:br>
            <a:r>
              <a:rPr lang="en-US" sz="1467" b="1" i="0" u="none" strike="noStrike" cap="none">
                <a:solidFill>
                  <a:srgbClr val="000000"/>
                </a:solidFill>
                <a:latin typeface="Arial"/>
                <a:ea typeface="Arial"/>
                <a:cs typeface="Arial"/>
                <a:sym typeface="Arial"/>
              </a:rPr>
              <a:t>Internationale Zusammenarbeit (GIZ) GmbH</a:t>
            </a:r>
            <a:endParaRPr/>
          </a:p>
          <a:p>
            <a:pPr marL="0" marR="0" lvl="0" indent="0" algn="l" rtl="0">
              <a:lnSpc>
                <a:spcPct val="100000"/>
              </a:lnSpc>
              <a:spcBef>
                <a:spcPts val="0"/>
              </a:spcBef>
              <a:spcAft>
                <a:spcPts val="0"/>
              </a:spcAft>
              <a:buClr>
                <a:schemeClr val="dk1"/>
              </a:buClr>
              <a:buSzPts val="1467"/>
              <a:buFont typeface="Arial"/>
              <a:buNone/>
            </a:pPr>
            <a:endParaRPr sz="1467"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67"/>
              <a:buFont typeface="Arial"/>
              <a:buNone/>
            </a:pPr>
            <a:r>
              <a:rPr lang="en-US" sz="1467" b="0" i="0" u="none" strike="noStrike" cap="none">
                <a:solidFill>
                  <a:srgbClr val="000000"/>
                </a:solidFill>
                <a:latin typeface="Arial"/>
                <a:ea typeface="Arial"/>
                <a:cs typeface="Arial"/>
                <a:sym typeface="Arial"/>
              </a:rPr>
              <a:t>Domicilios de la Sociedad:</a:t>
            </a:r>
            <a:br>
              <a:rPr lang="en-US" sz="1467">
                <a:solidFill>
                  <a:schemeClr val="dk1"/>
                </a:solidFill>
                <a:latin typeface="Arial"/>
                <a:ea typeface="Arial"/>
                <a:cs typeface="Arial"/>
                <a:sym typeface="Arial"/>
              </a:rPr>
            </a:br>
            <a:r>
              <a:rPr lang="en-US" sz="1467" b="0" i="0" u="none" strike="noStrike" cap="none">
                <a:solidFill>
                  <a:srgbClr val="000000"/>
                </a:solidFill>
                <a:latin typeface="Arial"/>
                <a:ea typeface="Arial"/>
                <a:cs typeface="Arial"/>
                <a:sym typeface="Arial"/>
              </a:rPr>
              <a:t>Bonn y Eschborn, Alemania</a:t>
            </a:r>
            <a:endParaRPr/>
          </a:p>
          <a:p>
            <a:pPr marL="0" marR="0" lvl="0" indent="0" algn="l" rtl="0">
              <a:lnSpc>
                <a:spcPct val="100000"/>
              </a:lnSpc>
              <a:spcBef>
                <a:spcPts val="0"/>
              </a:spcBef>
              <a:spcAft>
                <a:spcPts val="0"/>
              </a:spcAft>
              <a:buClr>
                <a:schemeClr val="dk1"/>
              </a:buClr>
              <a:buSzPts val="1467"/>
              <a:buFont typeface="Arial"/>
              <a:buNone/>
            </a:pPr>
            <a:endParaRPr sz="14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67"/>
              <a:buFont typeface="Arial"/>
              <a:buNone/>
            </a:pPr>
            <a:r>
              <a:rPr lang="en-US" sz="1467" b="0" i="0" u="none" strike="noStrike" cap="none">
                <a:solidFill>
                  <a:srgbClr val="000000"/>
                </a:solidFill>
                <a:latin typeface="Arial"/>
                <a:ea typeface="Arial"/>
                <a:cs typeface="Arial"/>
                <a:sym typeface="Arial"/>
              </a:rPr>
              <a:t>Friedrich-Ebert-Allee 36 + 40</a:t>
            </a:r>
            <a:br>
              <a:rPr lang="en-US" sz="1467" b="0" i="0" u="none" strike="noStrike" cap="none">
                <a:solidFill>
                  <a:srgbClr val="000000"/>
                </a:solidFill>
                <a:latin typeface="Arial"/>
                <a:ea typeface="Arial"/>
                <a:cs typeface="Arial"/>
                <a:sym typeface="Arial"/>
              </a:rPr>
            </a:br>
            <a:r>
              <a:rPr lang="en-US" sz="1467" b="0" i="0" u="none" strike="noStrike" cap="none">
                <a:solidFill>
                  <a:srgbClr val="000000"/>
                </a:solidFill>
                <a:latin typeface="Arial"/>
                <a:ea typeface="Arial"/>
                <a:cs typeface="Arial"/>
                <a:sym typeface="Arial"/>
              </a:rPr>
              <a:t>53113 Bonn, Alemania</a:t>
            </a:r>
            <a:br>
              <a:rPr lang="en-US" sz="1467" b="0" i="0" u="none" strike="noStrike" cap="none">
                <a:solidFill>
                  <a:srgbClr val="000000"/>
                </a:solidFill>
                <a:latin typeface="Arial"/>
                <a:ea typeface="Arial"/>
                <a:cs typeface="Arial"/>
                <a:sym typeface="Arial"/>
              </a:rPr>
            </a:br>
            <a:r>
              <a:rPr lang="en-US" sz="1467" b="0" i="0" u="none" strike="noStrike" cap="none">
                <a:solidFill>
                  <a:srgbClr val="000000"/>
                </a:solidFill>
                <a:latin typeface="Arial"/>
                <a:ea typeface="Arial"/>
                <a:cs typeface="Arial"/>
                <a:sym typeface="Arial"/>
              </a:rPr>
              <a:t>T  +49  228  44 60 - 0</a:t>
            </a:r>
            <a:br>
              <a:rPr lang="en-US" sz="1467" b="0" i="0" u="none" strike="noStrike" cap="none">
                <a:solidFill>
                  <a:srgbClr val="000000"/>
                </a:solidFill>
                <a:latin typeface="Arial"/>
                <a:ea typeface="Arial"/>
                <a:cs typeface="Arial"/>
                <a:sym typeface="Arial"/>
              </a:rPr>
            </a:br>
            <a:r>
              <a:rPr lang="en-US" sz="1467" b="0" i="0" u="none" strike="noStrike" cap="none">
                <a:solidFill>
                  <a:srgbClr val="000000"/>
                </a:solidFill>
                <a:latin typeface="Arial"/>
                <a:ea typeface="Arial"/>
                <a:cs typeface="Arial"/>
                <a:sym typeface="Arial"/>
              </a:rPr>
              <a:t>F  +49  228  44 60 - 17 66</a:t>
            </a:r>
            <a:endParaRPr/>
          </a:p>
          <a:p>
            <a:pPr marL="0" marR="0" lvl="0" indent="0" algn="l" rtl="0">
              <a:lnSpc>
                <a:spcPct val="100000"/>
              </a:lnSpc>
              <a:spcBef>
                <a:spcPts val="0"/>
              </a:spcBef>
              <a:spcAft>
                <a:spcPts val="0"/>
              </a:spcAft>
              <a:buClr>
                <a:schemeClr val="dk1"/>
              </a:buClr>
              <a:buSzPts val="1467"/>
              <a:buFont typeface="Arial"/>
              <a:buNone/>
            </a:pPr>
            <a:endParaRPr sz="14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67"/>
              <a:buFont typeface="Arial"/>
              <a:buNone/>
            </a:pPr>
            <a:r>
              <a:rPr lang="en-US" sz="1467" b="0" i="0" u="none" strike="noStrike" cap="none">
                <a:solidFill>
                  <a:srgbClr val="000000"/>
                </a:solidFill>
                <a:latin typeface="Arial"/>
                <a:ea typeface="Arial"/>
                <a:cs typeface="Arial"/>
                <a:sym typeface="Arial"/>
              </a:rPr>
              <a:t>E  info@giz.de</a:t>
            </a:r>
            <a:endParaRPr/>
          </a:p>
          <a:p>
            <a:pPr marL="0" marR="0" lvl="0" indent="0" algn="l" rtl="0">
              <a:lnSpc>
                <a:spcPct val="100000"/>
              </a:lnSpc>
              <a:spcBef>
                <a:spcPts val="0"/>
              </a:spcBef>
              <a:spcAft>
                <a:spcPts val="0"/>
              </a:spcAft>
              <a:buClr>
                <a:srgbClr val="000000"/>
              </a:buClr>
              <a:buSzPts val="1467"/>
              <a:buFont typeface="Arial"/>
              <a:buNone/>
            </a:pPr>
            <a:r>
              <a:rPr lang="en-US" sz="1467" b="0" i="0" u="none" strike="noStrike" cap="none">
                <a:solidFill>
                  <a:srgbClr val="000000"/>
                </a:solidFill>
                <a:latin typeface="Arial"/>
                <a:ea typeface="Arial"/>
                <a:cs typeface="Arial"/>
                <a:sym typeface="Arial"/>
              </a:rPr>
              <a:t>I   </a:t>
            </a:r>
            <a:r>
              <a:rPr lang="en-US" sz="533" b="0" i="0" u="none" strike="noStrike" cap="none">
                <a:solidFill>
                  <a:srgbClr val="000000"/>
                </a:solidFill>
                <a:latin typeface="Arial"/>
                <a:ea typeface="Arial"/>
                <a:cs typeface="Arial"/>
                <a:sym typeface="Arial"/>
              </a:rPr>
              <a:t> </a:t>
            </a:r>
            <a:r>
              <a:rPr lang="en-US" sz="1467" b="0" i="0" u="none" strike="noStrike" cap="none">
                <a:solidFill>
                  <a:srgbClr val="000000"/>
                </a:solidFill>
                <a:latin typeface="Arial"/>
                <a:ea typeface="Arial"/>
                <a:cs typeface="Arial"/>
                <a:sym typeface="Arial"/>
              </a:rPr>
              <a:t>www.giz.de</a:t>
            </a:r>
            <a:endParaRPr sz="1467" b="0" i="0" u="none" strike="noStrike" cap="none">
              <a:solidFill>
                <a:srgbClr val="000000"/>
              </a:solidFill>
              <a:latin typeface="Arial"/>
              <a:ea typeface="Arial"/>
              <a:cs typeface="Arial"/>
              <a:sym typeface="Arial"/>
            </a:endParaRPr>
          </a:p>
        </p:txBody>
      </p:sp>
      <p:sp>
        <p:nvSpPr>
          <p:cNvPr id="805" name="Google Shape;805;p83"/>
          <p:cNvSpPr/>
          <p:nvPr/>
        </p:nvSpPr>
        <p:spPr>
          <a:xfrm>
            <a:off x="4700586" y="3413822"/>
            <a:ext cx="4294719" cy="995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67"/>
              <a:buFont typeface="Arial"/>
              <a:buNone/>
            </a:pPr>
            <a:r>
              <a:rPr lang="en-US" sz="1467" b="0" i="0" u="none" strike="noStrike" cap="none">
                <a:solidFill>
                  <a:srgbClr val="000000"/>
                </a:solidFill>
                <a:latin typeface="Arial"/>
                <a:ea typeface="Arial"/>
                <a:cs typeface="Arial"/>
                <a:sym typeface="Arial"/>
              </a:rPr>
              <a:t>Dag-Hammarskjöld-Weg 1 - 5</a:t>
            </a:r>
            <a:br>
              <a:rPr lang="en-US" sz="1467" b="0" i="0" u="none" strike="noStrike" cap="none">
                <a:solidFill>
                  <a:srgbClr val="000000"/>
                </a:solidFill>
                <a:latin typeface="Arial"/>
                <a:ea typeface="Arial"/>
                <a:cs typeface="Arial"/>
                <a:sym typeface="Arial"/>
              </a:rPr>
            </a:br>
            <a:r>
              <a:rPr lang="en-US" sz="1467" b="0" i="0" u="none" strike="noStrike" cap="none">
                <a:solidFill>
                  <a:srgbClr val="000000"/>
                </a:solidFill>
                <a:latin typeface="Arial"/>
                <a:ea typeface="Arial"/>
                <a:cs typeface="Arial"/>
                <a:sym typeface="Arial"/>
              </a:rPr>
              <a:t>65760 Eschborn, Alemania</a:t>
            </a:r>
            <a:br>
              <a:rPr lang="en-US" sz="1467" b="0" i="0" u="none" strike="noStrike" cap="none">
                <a:solidFill>
                  <a:srgbClr val="000000"/>
                </a:solidFill>
                <a:latin typeface="Arial"/>
                <a:ea typeface="Arial"/>
                <a:cs typeface="Arial"/>
                <a:sym typeface="Arial"/>
              </a:rPr>
            </a:br>
            <a:r>
              <a:rPr lang="en-US" sz="1467" b="0" i="0" u="none" strike="noStrike" cap="none">
                <a:solidFill>
                  <a:srgbClr val="000000"/>
                </a:solidFill>
                <a:latin typeface="Arial"/>
                <a:ea typeface="Arial"/>
                <a:cs typeface="Arial"/>
                <a:sym typeface="Arial"/>
              </a:rPr>
              <a:t>T  +49  61 96  79 - 0</a:t>
            </a:r>
            <a:br>
              <a:rPr lang="en-US" sz="1467" b="0" i="0" u="none" strike="noStrike" cap="none">
                <a:solidFill>
                  <a:srgbClr val="000000"/>
                </a:solidFill>
                <a:latin typeface="Arial"/>
                <a:ea typeface="Arial"/>
                <a:cs typeface="Arial"/>
                <a:sym typeface="Arial"/>
              </a:rPr>
            </a:br>
            <a:r>
              <a:rPr lang="en-US" sz="1467" b="0" i="0" u="none" strike="noStrike" cap="none">
                <a:solidFill>
                  <a:srgbClr val="000000"/>
                </a:solidFill>
                <a:latin typeface="Arial"/>
                <a:ea typeface="Arial"/>
                <a:cs typeface="Arial"/>
                <a:sym typeface="Arial"/>
              </a:rPr>
              <a:t>F  +49  61 96  79 - 11 15</a:t>
            </a:r>
            <a:endParaRPr sz="1467" b="0" i="0" u="none" strike="noStrike" cap="none">
              <a:solidFill>
                <a:srgbClr val="000000"/>
              </a:solidFill>
              <a:latin typeface="Arial"/>
              <a:ea typeface="Arial"/>
              <a:cs typeface="Arial"/>
              <a:sym typeface="Arial"/>
            </a:endParaRPr>
          </a:p>
        </p:txBody>
      </p:sp>
      <p:pic>
        <p:nvPicPr>
          <p:cNvPr id="806" name="Google Shape;806;p83"/>
          <p:cNvPicPr preferRelativeResize="0"/>
          <p:nvPr/>
        </p:nvPicPr>
        <p:blipFill rotWithShape="1">
          <a:blip r:embed="rId4">
            <a:alphaModFix/>
          </a:blip>
          <a:srcRect/>
          <a:stretch/>
        </p:blipFill>
        <p:spPr>
          <a:xfrm>
            <a:off x="1702221" y="5929845"/>
            <a:ext cx="2200292" cy="607280"/>
          </a:xfrm>
          <a:prstGeom prst="rect">
            <a:avLst/>
          </a:prstGeom>
          <a:noFill/>
          <a:ln>
            <a:noFill/>
          </a:ln>
        </p:spPr>
      </p:pic>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ítulo, subtitular, enumeración">
  <p:cSld name="título, subtitular, enumeración">
    <p:spTree>
      <p:nvGrpSpPr>
        <p:cNvPr id="1" name="Shape 807"/>
        <p:cNvGrpSpPr/>
        <p:nvPr/>
      </p:nvGrpSpPr>
      <p:grpSpPr>
        <a:xfrm>
          <a:off x="0" y="0"/>
          <a:ext cx="0" cy="0"/>
          <a:chOff x="0" y="0"/>
          <a:chExt cx="0" cy="0"/>
        </a:xfrm>
      </p:grpSpPr>
      <p:sp>
        <p:nvSpPr>
          <p:cNvPr id="808" name="Google Shape;808;p84"/>
          <p:cNvSpPr txBox="1">
            <a:spLocks noGrp="1"/>
          </p:cNvSpPr>
          <p:nvPr>
            <p:ph type="title"/>
          </p:nvPr>
        </p:nvSpPr>
        <p:spPr>
          <a:xfrm>
            <a:off x="599757" y="320283"/>
            <a:ext cx="9563579"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9" name="Google Shape;809;p84"/>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0" name="Google Shape;810;p84"/>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1" name="Google Shape;811;p84"/>
          <p:cNvSpPr txBox="1">
            <a:spLocks noGrp="1"/>
          </p:cNvSpPr>
          <p:nvPr>
            <p:ph type="body" idx="1"/>
          </p:nvPr>
        </p:nvSpPr>
        <p:spPr>
          <a:xfrm>
            <a:off x="912000" y="2448000"/>
            <a:ext cx="10368000" cy="3816000"/>
          </a:xfrm>
          <a:prstGeom prst="rect">
            <a:avLst/>
          </a:prstGeom>
          <a:noFill/>
          <a:ln>
            <a:noFill/>
          </a:ln>
        </p:spPr>
        <p:txBody>
          <a:bodyPr spcFirstLastPara="1" wrap="square" lIns="0" tIns="0" rIns="72000" bIns="0" anchor="t" anchorCtr="0">
            <a:noAutofit/>
          </a:bodyPr>
          <a:lstStyle>
            <a:lvl1pPr marL="457200" marR="0" lvl="0" indent="-228600" algn="l">
              <a:lnSpc>
                <a:spcPct val="100000"/>
              </a:lnSpc>
              <a:spcBef>
                <a:spcPts val="400"/>
              </a:spcBef>
              <a:spcAft>
                <a:spcPts val="0"/>
              </a:spcAft>
              <a:buClr>
                <a:srgbClr val="C80F0F"/>
              </a:buClr>
              <a:buSzPts val="1800"/>
              <a:buFont typeface="Arial"/>
              <a:buNone/>
              <a:defRPr sz="1800"/>
            </a:lvl1pPr>
            <a:lvl2pPr marL="914400" lvl="1" indent="-342900" algn="l">
              <a:lnSpc>
                <a:spcPct val="90000"/>
              </a:lnSpc>
              <a:spcBef>
                <a:spcPts val="800"/>
              </a:spcBef>
              <a:spcAft>
                <a:spcPts val="0"/>
              </a:spcAft>
              <a:buClr>
                <a:srgbClr val="C80F0F"/>
              </a:buClr>
              <a:buSzPts val="1800"/>
              <a:buFont typeface="Arial"/>
              <a:buChar char="•"/>
              <a:defRPr sz="1800"/>
            </a:lvl2pPr>
            <a:lvl3pPr marL="1371600" lvl="2" indent="-342900" algn="l">
              <a:lnSpc>
                <a:spcPct val="90000"/>
              </a:lnSpc>
              <a:spcBef>
                <a:spcPts val="800"/>
              </a:spcBef>
              <a:spcAft>
                <a:spcPts val="0"/>
              </a:spcAft>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ítulo color">
  <p:cSld name="Título color">
    <p:spTree>
      <p:nvGrpSpPr>
        <p:cNvPr id="1" name="Shape 78"/>
        <p:cNvGrpSpPr/>
        <p:nvPr/>
      </p:nvGrpSpPr>
      <p:grpSpPr>
        <a:xfrm>
          <a:off x="0" y="0"/>
          <a:ext cx="0" cy="0"/>
          <a:chOff x="0" y="0"/>
          <a:chExt cx="0" cy="0"/>
        </a:xfrm>
      </p:grpSpPr>
      <p:pic>
        <p:nvPicPr>
          <p:cNvPr id="79" name="Google Shape;79;p21" descr="Ein Bild, das Kette enthält.&#10;&#10;Automatisch generierte Beschreibung"/>
          <p:cNvPicPr preferRelativeResize="0"/>
          <p:nvPr/>
        </p:nvPicPr>
        <p:blipFill rotWithShape="1">
          <a:blip r:embed="rId2">
            <a:alphaModFix/>
          </a:blip>
          <a:srcRect t="233" b="26747"/>
          <a:stretch/>
        </p:blipFill>
        <p:spPr>
          <a:xfrm>
            <a:off x="164181" y="165101"/>
            <a:ext cx="11858487" cy="4721860"/>
          </a:xfrm>
          <a:prstGeom prst="rect">
            <a:avLst/>
          </a:prstGeom>
          <a:noFill/>
          <a:ln>
            <a:noFill/>
          </a:ln>
        </p:spPr>
      </p:pic>
      <p:pic>
        <p:nvPicPr>
          <p:cNvPr id="80" name="Google Shape;80;p21" descr="Ein Bild, das Säge enthält.&#10;&#10;Automatisch generierte Beschreibung"/>
          <p:cNvPicPr preferRelativeResize="0"/>
          <p:nvPr/>
        </p:nvPicPr>
        <p:blipFill rotWithShape="1">
          <a:blip r:embed="rId3">
            <a:alphaModFix/>
          </a:blip>
          <a:srcRect/>
          <a:stretch/>
        </p:blipFill>
        <p:spPr>
          <a:xfrm>
            <a:off x="164180" y="846875"/>
            <a:ext cx="11860800" cy="4040085"/>
          </a:xfrm>
          <a:prstGeom prst="rect">
            <a:avLst/>
          </a:prstGeom>
          <a:noFill/>
          <a:ln>
            <a:noFill/>
          </a:ln>
        </p:spPr>
      </p:pic>
      <p:sp>
        <p:nvSpPr>
          <p:cNvPr id="81" name="Google Shape;81;p21"/>
          <p:cNvSpPr txBox="1">
            <a:spLocks noGrp="1"/>
          </p:cNvSpPr>
          <p:nvPr>
            <p:ph type="title"/>
          </p:nvPr>
        </p:nvSpPr>
        <p:spPr>
          <a:xfrm>
            <a:off x="933131" y="2542198"/>
            <a:ext cx="10628948" cy="960263"/>
          </a:xfrm>
          <a:prstGeom prst="rect">
            <a:avLst/>
          </a:prstGeom>
          <a:noFill/>
          <a:ln>
            <a:noFill/>
          </a:ln>
        </p:spPr>
        <p:txBody>
          <a:bodyPr spcFirstLastPara="1" wrap="square" lIns="0" tIns="0" rIns="72000" bIns="0" anchor="b" anchorCtr="0">
            <a:sp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21"/>
          <p:cNvSpPr txBox="1">
            <a:spLocks noGrp="1"/>
          </p:cNvSpPr>
          <p:nvPr>
            <p:ph type="body" idx="1"/>
          </p:nvPr>
        </p:nvSpPr>
        <p:spPr>
          <a:xfrm>
            <a:off x="933131" y="3700611"/>
            <a:ext cx="10627783" cy="789960"/>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160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3" name="Google Shape;83;p21"/>
          <p:cNvPicPr preferRelativeResize="0"/>
          <p:nvPr/>
        </p:nvPicPr>
        <p:blipFill rotWithShape="1">
          <a:blip r:embed="rId4">
            <a:alphaModFix/>
          </a:blip>
          <a:srcRect/>
          <a:stretch/>
        </p:blipFill>
        <p:spPr>
          <a:xfrm>
            <a:off x="916199" y="5422244"/>
            <a:ext cx="3081728" cy="850557"/>
          </a:xfrm>
          <a:prstGeom prst="rect">
            <a:avLst/>
          </a:prstGeom>
          <a:noFill/>
          <a:ln>
            <a:noFill/>
          </a:ln>
        </p:spPr>
      </p:pic>
      <p:sp>
        <p:nvSpPr>
          <p:cNvPr id="84" name="Google Shape;84;p21"/>
          <p:cNvSpPr/>
          <p:nvPr/>
        </p:nvSpPr>
        <p:spPr>
          <a:xfrm>
            <a:off x="7158790" y="4886960"/>
            <a:ext cx="4863877" cy="297123"/>
          </a:xfrm>
          <a:prstGeom prst="rect">
            <a:avLst/>
          </a:prstGeom>
          <a:solidFill>
            <a:schemeClr val="accen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2"/>
              </a:solidFill>
              <a:latin typeface="Arial"/>
              <a:ea typeface="Arial"/>
              <a:cs typeface="Arial"/>
              <a:sym typeface="Arial"/>
            </a:endParaRPr>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12"/>
        <p:cNvGrpSpPr/>
        <p:nvPr/>
      </p:nvGrpSpPr>
      <p:grpSpPr>
        <a:xfrm>
          <a:off x="0" y="0"/>
          <a:ext cx="0" cy="0"/>
          <a:chOff x="0" y="0"/>
          <a:chExt cx="0" cy="0"/>
        </a:xfrm>
      </p:grpSpPr>
      <p:sp>
        <p:nvSpPr>
          <p:cNvPr id="813" name="Google Shape;813;p85"/>
          <p:cNvSpPr txBox="1">
            <a:spLocks noGrp="1"/>
          </p:cNvSpPr>
          <p:nvPr>
            <p:ph type="ctrTitle"/>
          </p:nvPr>
        </p:nvSpPr>
        <p:spPr>
          <a:xfrm>
            <a:off x="914400" y="1122363"/>
            <a:ext cx="10363200" cy="2387600"/>
          </a:xfrm>
          <a:prstGeom prst="rect">
            <a:avLst/>
          </a:prstGeom>
          <a:noFill/>
          <a:ln>
            <a:noFill/>
          </a:ln>
        </p:spPr>
        <p:txBody>
          <a:bodyPr spcFirstLastPara="1" wrap="square" lIns="0" tIns="0" rIns="72000" bIns="0" anchor="b" anchorCtr="0">
            <a:no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4" name="Google Shape;814;p85"/>
          <p:cNvSpPr txBox="1">
            <a:spLocks noGrp="1"/>
          </p:cNvSpPr>
          <p:nvPr>
            <p:ph type="subTitle" idx="1"/>
          </p:nvPr>
        </p:nvSpPr>
        <p:spPr>
          <a:xfrm>
            <a:off x="1524000" y="3602037"/>
            <a:ext cx="9144000" cy="1655763"/>
          </a:xfrm>
          <a:prstGeom prst="rect">
            <a:avLst/>
          </a:prstGeom>
          <a:noFill/>
          <a:ln>
            <a:noFill/>
          </a:ln>
        </p:spPr>
        <p:txBody>
          <a:bodyPr spcFirstLastPara="1" wrap="square" lIns="0" tIns="0" rIns="72000" bIns="0" anchor="t" anchorCtr="0">
            <a:noAutofit/>
          </a:bodyPr>
          <a:lstStyle>
            <a:lvl1pPr lvl="0" algn="ctr">
              <a:lnSpc>
                <a:spcPct val="90000"/>
              </a:lnSpc>
              <a:spcBef>
                <a:spcPts val="800"/>
              </a:spcBef>
              <a:spcAft>
                <a:spcPts val="0"/>
              </a:spcAft>
              <a:buClr>
                <a:schemeClr val="dk1"/>
              </a:buClr>
              <a:buSzPts val="2400"/>
              <a:buNone/>
              <a:defRPr sz="2400"/>
            </a:lvl1pPr>
            <a:lvl2pPr lvl="1" algn="ctr">
              <a:lnSpc>
                <a:spcPct val="90000"/>
              </a:lnSpc>
              <a:spcBef>
                <a:spcPts val="800"/>
              </a:spcBef>
              <a:spcAft>
                <a:spcPts val="0"/>
              </a:spcAft>
              <a:buSzPts val="2000"/>
              <a:buNone/>
              <a:defRPr sz="2000"/>
            </a:lvl2pPr>
            <a:lvl3pPr lvl="2" algn="ctr">
              <a:lnSpc>
                <a:spcPct val="90000"/>
              </a:lnSpc>
              <a:spcBef>
                <a:spcPts val="800"/>
              </a:spcBef>
              <a:spcAft>
                <a:spcPts val="0"/>
              </a:spcAft>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15" name="Google Shape;815;p85"/>
          <p:cNvSpPr txBox="1">
            <a:spLocks noGrp="1"/>
          </p:cNvSpPr>
          <p:nvPr>
            <p:ph type="dt" idx="10"/>
          </p:nvPr>
        </p:nvSpPr>
        <p:spPr>
          <a:xfrm>
            <a:off x="1522627" y="6568514"/>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6" name="Google Shape;816;p85"/>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7" name="Google Shape;817;p85"/>
          <p:cNvSpPr txBox="1">
            <a:spLocks noGrp="1"/>
          </p:cNvSpPr>
          <p:nvPr>
            <p:ph type="sldNum" idx="12"/>
          </p:nvPr>
        </p:nvSpPr>
        <p:spPr>
          <a:xfrm>
            <a:off x="8610601" y="6477362"/>
            <a:ext cx="2743200"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Headline, Bulletpoints">
  <p:cSld name="Headline, Bulletpoints">
    <p:spTree>
      <p:nvGrpSpPr>
        <p:cNvPr id="1" name="Shape 818"/>
        <p:cNvGrpSpPr/>
        <p:nvPr/>
      </p:nvGrpSpPr>
      <p:grpSpPr>
        <a:xfrm>
          <a:off x="0" y="0"/>
          <a:ext cx="0" cy="0"/>
          <a:chOff x="0" y="0"/>
          <a:chExt cx="0" cy="0"/>
        </a:xfrm>
      </p:grpSpPr>
      <p:sp>
        <p:nvSpPr>
          <p:cNvPr id="819" name="Google Shape;819;p86"/>
          <p:cNvSpPr txBox="1">
            <a:spLocks noGrp="1"/>
          </p:cNvSpPr>
          <p:nvPr>
            <p:ph type="ctrTitle"/>
          </p:nvPr>
        </p:nvSpPr>
        <p:spPr>
          <a:xfrm>
            <a:off x="912000" y="1484785"/>
            <a:ext cx="10363200" cy="504056"/>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rgbClr val="6E6452"/>
              </a:buClr>
              <a:buSzPts val="2400"/>
              <a:buFont typeface="Arial"/>
              <a:buNone/>
              <a:defRPr sz="2400" b="0">
                <a:solidFill>
                  <a:srgbClr val="6E645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0" name="Google Shape;820;p86"/>
          <p:cNvSpPr txBox="1">
            <a:spLocks noGrp="1"/>
          </p:cNvSpPr>
          <p:nvPr>
            <p:ph type="body" idx="1"/>
          </p:nvPr>
        </p:nvSpPr>
        <p:spPr>
          <a:xfrm>
            <a:off x="912286" y="2448000"/>
            <a:ext cx="10367433" cy="3312368"/>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400"/>
              </a:spcBef>
              <a:spcAft>
                <a:spcPts val="0"/>
              </a:spcAft>
              <a:buClr>
                <a:srgbClr val="6E6452"/>
              </a:buClr>
              <a:buSzPts val="1800"/>
              <a:buFont typeface="Arial"/>
              <a:buNone/>
              <a:defRPr sz="1800">
                <a:solidFill>
                  <a:srgbClr val="6E6452"/>
                </a:solidFill>
                <a:latin typeface="Arial"/>
                <a:ea typeface="Arial"/>
                <a:cs typeface="Arial"/>
                <a:sym typeface="Arial"/>
              </a:defRPr>
            </a:lvl1pPr>
            <a:lvl2pPr marL="914400" lvl="1" indent="-342900" algn="l">
              <a:lnSpc>
                <a:spcPct val="100000"/>
              </a:lnSpc>
              <a:spcBef>
                <a:spcPts val="800"/>
              </a:spcBef>
              <a:spcAft>
                <a:spcPts val="0"/>
              </a:spcAft>
              <a:buClr>
                <a:srgbClr val="6E6452"/>
              </a:buClr>
              <a:buSzPts val="1800"/>
              <a:buFont typeface="Arial"/>
              <a:buChar char="•"/>
              <a:defRPr sz="1800">
                <a:solidFill>
                  <a:srgbClr val="6E6452"/>
                </a:solidFill>
                <a:latin typeface="Arial"/>
                <a:ea typeface="Arial"/>
                <a:cs typeface="Arial"/>
                <a:sym typeface="Arial"/>
              </a:defRPr>
            </a:lvl2pPr>
            <a:lvl3pPr marL="1371600" lvl="2" indent="-342900" algn="l">
              <a:lnSpc>
                <a:spcPct val="100000"/>
              </a:lnSpc>
              <a:spcBef>
                <a:spcPts val="800"/>
              </a:spcBef>
              <a:spcAft>
                <a:spcPts val="0"/>
              </a:spcAft>
              <a:buClr>
                <a:srgbClr val="6E6452"/>
              </a:buClr>
              <a:buSzPts val="1800"/>
              <a:buFont typeface="Arial"/>
              <a:buChar char="•"/>
              <a:defRPr sz="1800">
                <a:solidFill>
                  <a:srgbClr val="6E6452"/>
                </a:solidFill>
                <a:latin typeface="Arial"/>
                <a:ea typeface="Arial"/>
                <a:cs typeface="Arial"/>
                <a:sym typeface="Arial"/>
              </a:defRPr>
            </a:lvl3pPr>
            <a:lvl4pPr marL="1828800" lvl="3" indent="-342900" algn="l">
              <a:lnSpc>
                <a:spcPct val="100000"/>
              </a:lnSpc>
              <a:spcBef>
                <a:spcPts val="800"/>
              </a:spcBef>
              <a:spcAft>
                <a:spcPts val="0"/>
              </a:spcAft>
              <a:buClr>
                <a:srgbClr val="6E6452"/>
              </a:buClr>
              <a:buSzPts val="1800"/>
              <a:buFont typeface="Arial"/>
              <a:buChar char="•"/>
              <a:defRPr sz="1800">
                <a:solidFill>
                  <a:srgbClr val="6E6452"/>
                </a:solidFill>
                <a:latin typeface="Arial"/>
                <a:ea typeface="Arial"/>
                <a:cs typeface="Arial"/>
                <a:sym typeface="Arial"/>
              </a:defRPr>
            </a:lvl4pPr>
            <a:lvl5pPr marL="2286000" lvl="4" indent="-342900" algn="l">
              <a:lnSpc>
                <a:spcPct val="90000"/>
              </a:lnSpc>
              <a:spcBef>
                <a:spcPts val="800"/>
              </a:spcBef>
              <a:spcAft>
                <a:spcPts val="0"/>
              </a:spcAft>
              <a:buClr>
                <a:srgbClr val="6E6452"/>
              </a:buClr>
              <a:buSzPts val="1800"/>
              <a:buChar char="•"/>
              <a:defRPr sz="1800">
                <a:solidFill>
                  <a:srgbClr val="6E645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1_Título b/n">
  <p:cSld name="1_Título b/n">
    <p:spTree>
      <p:nvGrpSpPr>
        <p:cNvPr id="1" name="Shape 821"/>
        <p:cNvGrpSpPr/>
        <p:nvPr/>
      </p:nvGrpSpPr>
      <p:grpSpPr>
        <a:xfrm>
          <a:off x="0" y="0"/>
          <a:ext cx="0" cy="0"/>
          <a:chOff x="0" y="0"/>
          <a:chExt cx="0" cy="0"/>
        </a:xfrm>
      </p:grpSpPr>
      <p:pic>
        <p:nvPicPr>
          <p:cNvPr id="822" name="Google Shape;822;p87"/>
          <p:cNvPicPr preferRelativeResize="0"/>
          <p:nvPr/>
        </p:nvPicPr>
        <p:blipFill rotWithShape="1">
          <a:blip r:embed="rId2">
            <a:alphaModFix/>
          </a:blip>
          <a:srcRect/>
          <a:stretch/>
        </p:blipFill>
        <p:spPr>
          <a:xfrm>
            <a:off x="164183" y="165100"/>
            <a:ext cx="11858487" cy="4721861"/>
          </a:xfrm>
          <a:prstGeom prst="rect">
            <a:avLst/>
          </a:prstGeom>
          <a:noFill/>
          <a:ln>
            <a:noFill/>
          </a:ln>
        </p:spPr>
      </p:pic>
      <p:pic>
        <p:nvPicPr>
          <p:cNvPr id="823" name="Google Shape;823;p87" descr="Ein Bild, das Säge enthält.&#10;&#10;Automatisch generierte Beschreibung"/>
          <p:cNvPicPr preferRelativeResize="0"/>
          <p:nvPr/>
        </p:nvPicPr>
        <p:blipFill rotWithShape="1">
          <a:blip r:embed="rId3">
            <a:alphaModFix/>
          </a:blip>
          <a:srcRect/>
          <a:stretch/>
        </p:blipFill>
        <p:spPr>
          <a:xfrm>
            <a:off x="164180" y="846875"/>
            <a:ext cx="11860800" cy="4040085"/>
          </a:xfrm>
          <a:prstGeom prst="rect">
            <a:avLst/>
          </a:prstGeom>
          <a:noFill/>
          <a:ln>
            <a:noFill/>
          </a:ln>
        </p:spPr>
      </p:pic>
      <p:pic>
        <p:nvPicPr>
          <p:cNvPr id="824" name="Google Shape;824;p87"/>
          <p:cNvPicPr preferRelativeResize="0"/>
          <p:nvPr/>
        </p:nvPicPr>
        <p:blipFill rotWithShape="1">
          <a:blip r:embed="rId4">
            <a:alphaModFix/>
          </a:blip>
          <a:srcRect/>
          <a:stretch/>
        </p:blipFill>
        <p:spPr>
          <a:xfrm>
            <a:off x="916199" y="5422244"/>
            <a:ext cx="3081728" cy="850557"/>
          </a:xfrm>
          <a:prstGeom prst="rect">
            <a:avLst/>
          </a:prstGeom>
          <a:noFill/>
          <a:ln>
            <a:noFill/>
          </a:ln>
        </p:spPr>
      </p:pic>
      <p:sp>
        <p:nvSpPr>
          <p:cNvPr id="825" name="Google Shape;825;p87"/>
          <p:cNvSpPr/>
          <p:nvPr/>
        </p:nvSpPr>
        <p:spPr>
          <a:xfrm>
            <a:off x="7158791" y="4886960"/>
            <a:ext cx="4863877" cy="297123"/>
          </a:xfrm>
          <a:prstGeom prst="rect">
            <a:avLst/>
          </a:prstGeom>
          <a:solidFill>
            <a:schemeClr val="accen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1800">
              <a:solidFill>
                <a:schemeClr val="dk2"/>
              </a:solidFill>
              <a:latin typeface="Arial"/>
              <a:ea typeface="Arial"/>
              <a:cs typeface="Arial"/>
              <a:sym typeface="Arial"/>
            </a:endParaRPr>
          </a:p>
        </p:txBody>
      </p:sp>
      <p:sp>
        <p:nvSpPr>
          <p:cNvPr id="826" name="Google Shape;826;p87"/>
          <p:cNvSpPr txBox="1">
            <a:spLocks noGrp="1"/>
          </p:cNvSpPr>
          <p:nvPr>
            <p:ph type="body" idx="1"/>
          </p:nvPr>
        </p:nvSpPr>
        <p:spPr>
          <a:xfrm>
            <a:off x="933131" y="3700611"/>
            <a:ext cx="10627783" cy="789960"/>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160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7" name="Google Shape;827;p87"/>
          <p:cNvSpPr txBox="1">
            <a:spLocks noGrp="1"/>
          </p:cNvSpPr>
          <p:nvPr>
            <p:ph type="title"/>
          </p:nvPr>
        </p:nvSpPr>
        <p:spPr>
          <a:xfrm>
            <a:off x="933134" y="2542199"/>
            <a:ext cx="10628948" cy="960263"/>
          </a:xfrm>
          <a:prstGeom prst="rect">
            <a:avLst/>
          </a:prstGeom>
          <a:noFill/>
          <a:ln>
            <a:noFill/>
          </a:ln>
        </p:spPr>
        <p:txBody>
          <a:bodyPr spcFirstLastPara="1" wrap="square" lIns="0" tIns="0" rIns="72000" bIns="0" anchor="b" anchorCtr="0">
            <a:sp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Contacto 1">
  <p:cSld name="1_Contacto 1">
    <p:spTree>
      <p:nvGrpSpPr>
        <p:cNvPr id="1" name="Shape 828"/>
        <p:cNvGrpSpPr/>
        <p:nvPr/>
      </p:nvGrpSpPr>
      <p:grpSpPr>
        <a:xfrm>
          <a:off x="0" y="0"/>
          <a:ext cx="0" cy="0"/>
          <a:chOff x="0" y="0"/>
          <a:chExt cx="0" cy="0"/>
        </a:xfrm>
      </p:grpSpPr>
      <p:pic>
        <p:nvPicPr>
          <p:cNvPr id="829" name="Google Shape;829;p88"/>
          <p:cNvPicPr preferRelativeResize="0"/>
          <p:nvPr/>
        </p:nvPicPr>
        <p:blipFill rotWithShape="1">
          <a:blip r:embed="rId2">
            <a:alphaModFix/>
          </a:blip>
          <a:srcRect/>
          <a:stretch/>
        </p:blipFill>
        <p:spPr>
          <a:xfrm>
            <a:off x="164183" y="165100"/>
            <a:ext cx="11858487" cy="5968659"/>
          </a:xfrm>
          <a:prstGeom prst="rect">
            <a:avLst/>
          </a:prstGeom>
          <a:noFill/>
          <a:ln>
            <a:noFill/>
          </a:ln>
        </p:spPr>
      </p:pic>
      <p:sp>
        <p:nvSpPr>
          <p:cNvPr id="830" name="Google Shape;830;p88"/>
          <p:cNvSpPr/>
          <p:nvPr/>
        </p:nvSpPr>
        <p:spPr>
          <a:xfrm>
            <a:off x="164183" y="165100"/>
            <a:ext cx="11858487" cy="5968659"/>
          </a:xfrm>
          <a:prstGeom prst="rect">
            <a:avLst/>
          </a:prstGeom>
          <a:solidFill>
            <a:schemeClr val="lt1">
              <a:alpha val="69803"/>
            </a:schemeClr>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1" name="Google Shape;831;p88"/>
          <p:cNvSpPr txBox="1">
            <a:spLocks noGrp="1"/>
          </p:cNvSpPr>
          <p:nvPr>
            <p:ph type="title"/>
          </p:nvPr>
        </p:nvSpPr>
        <p:spPr>
          <a:xfrm>
            <a:off x="599757" y="320283"/>
            <a:ext cx="11123323"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2" name="Google Shape;832;p88"/>
          <p:cNvSpPr txBox="1">
            <a:spLocks noGrp="1"/>
          </p:cNvSpPr>
          <p:nvPr>
            <p:ph type="body" idx="1"/>
          </p:nvPr>
        </p:nvSpPr>
        <p:spPr>
          <a:xfrm>
            <a:off x="2853714" y="2760959"/>
            <a:ext cx="4492748" cy="1366715"/>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0"/>
              </a:spcBef>
              <a:spcAft>
                <a:spcPts val="0"/>
              </a:spcAft>
              <a:buClr>
                <a:schemeClr val="dk1"/>
              </a:buClr>
              <a:buSzPts val="1600"/>
              <a:buNone/>
              <a:defRPr sz="1600"/>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3" name="Google Shape;833;p88"/>
          <p:cNvSpPr txBox="1">
            <a:spLocks noGrp="1"/>
          </p:cNvSpPr>
          <p:nvPr>
            <p:ph type="body" idx="2"/>
          </p:nvPr>
        </p:nvSpPr>
        <p:spPr>
          <a:xfrm>
            <a:off x="2853714" y="1857148"/>
            <a:ext cx="4492748"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sz="1600" b="1"/>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4" name="Google Shape;834;p88"/>
          <p:cNvSpPr txBox="1">
            <a:spLocks noGrp="1"/>
          </p:cNvSpPr>
          <p:nvPr>
            <p:ph type="body" idx="3"/>
          </p:nvPr>
        </p:nvSpPr>
        <p:spPr>
          <a:xfrm>
            <a:off x="2853714" y="2181304"/>
            <a:ext cx="4492748"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sz="1600"/>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5" name="Google Shape;835;p88"/>
          <p:cNvSpPr>
            <a:spLocks noGrp="1"/>
          </p:cNvSpPr>
          <p:nvPr>
            <p:ph type="pic" idx="4"/>
          </p:nvPr>
        </p:nvSpPr>
        <p:spPr>
          <a:xfrm>
            <a:off x="599758" y="1857148"/>
            <a:ext cx="1957439" cy="2270523"/>
          </a:xfrm>
          <a:prstGeom prst="rect">
            <a:avLst/>
          </a:prstGeom>
          <a:solidFill>
            <a:schemeClr val="lt2"/>
          </a:solidFill>
          <a:ln>
            <a:noFill/>
          </a:ln>
        </p:spPr>
        <p:txBody>
          <a:bodyPr spcFirstLastPara="1" wrap="square" lIns="36000" tIns="108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36" name="Google Shape;836;p88"/>
          <p:cNvSpPr txBox="1"/>
          <p:nvPr/>
        </p:nvSpPr>
        <p:spPr>
          <a:xfrm>
            <a:off x="1046185" y="5403599"/>
            <a:ext cx="1048877"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www.giz.de</a:t>
            </a:r>
            <a:endParaRPr sz="1333">
              <a:solidFill>
                <a:srgbClr val="3F3F3F"/>
              </a:solidFill>
              <a:latin typeface="Arial"/>
              <a:ea typeface="Arial"/>
              <a:cs typeface="Arial"/>
              <a:sym typeface="Arial"/>
            </a:endParaRPr>
          </a:p>
        </p:txBody>
      </p:sp>
      <p:pic>
        <p:nvPicPr>
          <p:cNvPr id="837" name="Google Shape;837;p88" descr="Ein Bild, das Axt, Werkzeug enthält.&#10;&#10;Mit sehr hoher Zuverlässigkeit generierte Beschreibung"/>
          <p:cNvPicPr preferRelativeResize="0"/>
          <p:nvPr/>
        </p:nvPicPr>
        <p:blipFill rotWithShape="1">
          <a:blip r:embed="rId3">
            <a:alphaModFix/>
          </a:blip>
          <a:srcRect/>
          <a:stretch/>
        </p:blipFill>
        <p:spPr>
          <a:xfrm>
            <a:off x="3031312" y="5442594"/>
            <a:ext cx="387637" cy="315277"/>
          </a:xfrm>
          <a:prstGeom prst="rect">
            <a:avLst/>
          </a:prstGeom>
          <a:noFill/>
          <a:ln>
            <a:noFill/>
          </a:ln>
        </p:spPr>
      </p:pic>
      <p:pic>
        <p:nvPicPr>
          <p:cNvPr id="838" name="Google Shape;838;p88"/>
          <p:cNvPicPr preferRelativeResize="0"/>
          <p:nvPr/>
        </p:nvPicPr>
        <p:blipFill rotWithShape="1">
          <a:blip r:embed="rId4">
            <a:alphaModFix/>
          </a:blip>
          <a:srcRect/>
          <a:stretch/>
        </p:blipFill>
        <p:spPr>
          <a:xfrm>
            <a:off x="6614905" y="5408250"/>
            <a:ext cx="312688" cy="312685"/>
          </a:xfrm>
          <a:prstGeom prst="rect">
            <a:avLst/>
          </a:prstGeom>
          <a:noFill/>
          <a:ln>
            <a:noFill/>
          </a:ln>
        </p:spPr>
      </p:pic>
      <p:grpSp>
        <p:nvGrpSpPr>
          <p:cNvPr id="839" name="Google Shape;839;p88"/>
          <p:cNvGrpSpPr/>
          <p:nvPr/>
        </p:nvGrpSpPr>
        <p:grpSpPr>
          <a:xfrm>
            <a:off x="592658" y="5372336"/>
            <a:ext cx="350164" cy="396344"/>
            <a:chOff x="4933951" y="-41275"/>
            <a:chExt cx="2130425" cy="2411413"/>
          </a:xfrm>
        </p:grpSpPr>
        <p:sp>
          <p:nvSpPr>
            <p:cNvPr id="840" name="Google Shape;840;p88"/>
            <p:cNvSpPr/>
            <p:nvPr/>
          </p:nvSpPr>
          <p:spPr>
            <a:xfrm>
              <a:off x="4945063" y="1435100"/>
              <a:ext cx="2114550" cy="935038"/>
            </a:xfrm>
            <a:custGeom>
              <a:avLst/>
              <a:gdLst/>
              <a:ahLst/>
              <a:cxnLst/>
              <a:rect l="l" t="t" r="r" b="b"/>
              <a:pathLst>
                <a:path w="425" h="188" extrusionOk="0">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41" name="Google Shape;841;p88"/>
            <p:cNvSpPr/>
            <p:nvPr/>
          </p:nvSpPr>
          <p:spPr>
            <a:xfrm>
              <a:off x="4945063" y="-41275"/>
              <a:ext cx="2108200" cy="860425"/>
            </a:xfrm>
            <a:custGeom>
              <a:avLst/>
              <a:gdLst/>
              <a:ahLst/>
              <a:cxnLst/>
              <a:rect l="l" t="t" r="r" b="b"/>
              <a:pathLst>
                <a:path w="424" h="173" extrusionOk="0">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42" name="Google Shape;842;p88"/>
            <p:cNvSpPr/>
            <p:nvPr/>
          </p:nvSpPr>
          <p:spPr>
            <a:xfrm>
              <a:off x="4933951" y="952500"/>
              <a:ext cx="617538" cy="363538"/>
            </a:xfrm>
            <a:custGeom>
              <a:avLst/>
              <a:gdLst/>
              <a:ahLst/>
              <a:cxnLst/>
              <a:rect l="l" t="t" r="r" b="b"/>
              <a:pathLst>
                <a:path w="124" h="73" extrusionOk="0">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43" name="Google Shape;843;p88"/>
            <p:cNvSpPr/>
            <p:nvPr/>
          </p:nvSpPr>
          <p:spPr>
            <a:xfrm>
              <a:off x="6446838" y="952500"/>
              <a:ext cx="617538" cy="363538"/>
            </a:xfrm>
            <a:custGeom>
              <a:avLst/>
              <a:gdLst/>
              <a:ahLst/>
              <a:cxnLst/>
              <a:rect l="l" t="t" r="r" b="b"/>
              <a:pathLst>
                <a:path w="124" h="73" extrusionOk="0">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44" name="Google Shape;844;p88"/>
            <p:cNvSpPr/>
            <p:nvPr/>
          </p:nvSpPr>
          <p:spPr>
            <a:xfrm>
              <a:off x="5691188" y="952500"/>
              <a:ext cx="615950" cy="363538"/>
            </a:xfrm>
            <a:custGeom>
              <a:avLst/>
              <a:gdLst/>
              <a:ahLst/>
              <a:cxnLst/>
              <a:rect l="l" t="t" r="r" b="b"/>
              <a:pathLst>
                <a:path w="124" h="73" extrusionOk="0">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845" name="Google Shape;845;p88"/>
          <p:cNvSpPr txBox="1"/>
          <p:nvPr/>
        </p:nvSpPr>
        <p:spPr>
          <a:xfrm>
            <a:off x="3496266" y="5403599"/>
            <a:ext cx="2305631"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https://twitter.com/giz_gmbh</a:t>
            </a:r>
            <a:endParaRPr sz="1333">
              <a:solidFill>
                <a:srgbClr val="3F3F3F"/>
              </a:solidFill>
              <a:latin typeface="Arial"/>
              <a:ea typeface="Arial"/>
              <a:cs typeface="Arial"/>
              <a:sym typeface="Arial"/>
            </a:endParaRPr>
          </a:p>
        </p:txBody>
      </p:sp>
      <p:sp>
        <p:nvSpPr>
          <p:cNvPr id="846" name="Google Shape;846;p88"/>
          <p:cNvSpPr txBox="1"/>
          <p:nvPr/>
        </p:nvSpPr>
        <p:spPr>
          <a:xfrm>
            <a:off x="7004909" y="5403599"/>
            <a:ext cx="2950038"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https://www.facebook.com/gizprofile/</a:t>
            </a:r>
            <a:endParaRPr sz="1333">
              <a:solidFill>
                <a:srgbClr val="3F3F3F"/>
              </a:solidFill>
              <a:latin typeface="Arial"/>
              <a:ea typeface="Arial"/>
              <a:cs typeface="Arial"/>
              <a:sym typeface="Arial"/>
            </a:endParaRPr>
          </a:p>
        </p:txBody>
      </p:sp>
      <p:sp>
        <p:nvSpPr>
          <p:cNvPr id="847" name="Google Shape;847;p88"/>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8" name="Google Shape;848;p88"/>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9" name="Google Shape;849;p88"/>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Diap. texto 2 fotos y 2 columnas">
  <p:cSld name="1_Diap. texto 2 fotos y 2 columnas">
    <p:spTree>
      <p:nvGrpSpPr>
        <p:cNvPr id="1" name="Shape 850"/>
        <p:cNvGrpSpPr/>
        <p:nvPr/>
      </p:nvGrpSpPr>
      <p:grpSpPr>
        <a:xfrm>
          <a:off x="0" y="0"/>
          <a:ext cx="0" cy="0"/>
          <a:chOff x="0" y="0"/>
          <a:chExt cx="0" cy="0"/>
        </a:xfrm>
      </p:grpSpPr>
      <p:sp>
        <p:nvSpPr>
          <p:cNvPr id="851" name="Google Shape;851;p89"/>
          <p:cNvSpPr>
            <a:spLocks noGrp="1"/>
          </p:cNvSpPr>
          <p:nvPr>
            <p:ph type="pic" idx="2"/>
          </p:nvPr>
        </p:nvSpPr>
        <p:spPr>
          <a:xfrm>
            <a:off x="6304207" y="3259669"/>
            <a:ext cx="5718460" cy="2874091"/>
          </a:xfrm>
          <a:prstGeom prst="rect">
            <a:avLst/>
          </a:prstGeom>
          <a:solidFill>
            <a:schemeClr val="lt2"/>
          </a:solidFill>
          <a:ln>
            <a:noFill/>
          </a:ln>
        </p:spPr>
        <p:txBody>
          <a:bodyPr spcFirstLastPara="1" wrap="square" lIns="36000" tIns="1440000" rIns="36000" bIns="36000" anchor="t" anchorCtr="0">
            <a:noAutofit/>
          </a:bodyPr>
          <a:lstStyle>
            <a:lvl1pPr marR="0" lvl="0" algn="l"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52" name="Google Shape;852;p89"/>
          <p:cNvSpPr>
            <a:spLocks noGrp="1"/>
          </p:cNvSpPr>
          <p:nvPr>
            <p:ph type="pic" idx="3"/>
          </p:nvPr>
        </p:nvSpPr>
        <p:spPr>
          <a:xfrm>
            <a:off x="164179" y="3259669"/>
            <a:ext cx="5718460" cy="2874091"/>
          </a:xfrm>
          <a:prstGeom prst="rect">
            <a:avLst/>
          </a:prstGeom>
          <a:solidFill>
            <a:schemeClr val="lt2"/>
          </a:solidFill>
          <a:ln>
            <a:noFill/>
          </a:ln>
        </p:spPr>
        <p:txBody>
          <a:bodyPr spcFirstLastPara="1" wrap="square" lIns="36000" tIns="1440000" rIns="36000" bIns="36000" anchor="t" anchorCtr="0">
            <a:noAutofit/>
          </a:bodyPr>
          <a:lstStyle>
            <a:lvl1pPr marR="0" lvl="0" algn="l"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53" name="Google Shape;853;p89"/>
          <p:cNvSpPr txBox="1">
            <a:spLocks noGrp="1"/>
          </p:cNvSpPr>
          <p:nvPr>
            <p:ph type="body" idx="1"/>
          </p:nvPr>
        </p:nvSpPr>
        <p:spPr>
          <a:xfrm>
            <a:off x="599760" y="1361294"/>
            <a:ext cx="5282881" cy="1666388"/>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4" name="Google Shape;854;p89"/>
          <p:cNvSpPr txBox="1">
            <a:spLocks noGrp="1"/>
          </p:cNvSpPr>
          <p:nvPr>
            <p:ph type="title"/>
          </p:nvPr>
        </p:nvSpPr>
        <p:spPr>
          <a:xfrm>
            <a:off x="599755" y="320284"/>
            <a:ext cx="11414444"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5" name="Google Shape;855;p89"/>
          <p:cNvSpPr txBox="1">
            <a:spLocks noGrp="1"/>
          </p:cNvSpPr>
          <p:nvPr>
            <p:ph type="body" idx="4"/>
          </p:nvPr>
        </p:nvSpPr>
        <p:spPr>
          <a:xfrm>
            <a:off x="6740978" y="1361294"/>
            <a:ext cx="5273223" cy="1666388"/>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6" name="Google Shape;856;p89"/>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7" name="Google Shape;857;p89"/>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8" name="Google Shape;858;p89"/>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859"/>
        <p:cNvGrpSpPr/>
        <p:nvPr/>
      </p:nvGrpSpPr>
      <p:grpSpPr>
        <a:xfrm>
          <a:off x="0" y="0"/>
          <a:ext cx="0" cy="0"/>
          <a:chOff x="0" y="0"/>
          <a:chExt cx="0" cy="0"/>
        </a:xfrm>
      </p:grpSpPr>
      <p:sp>
        <p:nvSpPr>
          <p:cNvPr id="860" name="Google Shape;860;p90"/>
          <p:cNvSpPr txBox="1">
            <a:spLocks noGrp="1"/>
          </p:cNvSpPr>
          <p:nvPr>
            <p:ph type="title"/>
          </p:nvPr>
        </p:nvSpPr>
        <p:spPr>
          <a:xfrm>
            <a:off x="599757" y="320283"/>
            <a:ext cx="9563579"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1" name="Google Shape;861;p90"/>
          <p:cNvSpPr txBox="1">
            <a:spLocks noGrp="1"/>
          </p:cNvSpPr>
          <p:nvPr>
            <p:ph type="body" idx="1"/>
          </p:nvPr>
        </p:nvSpPr>
        <p:spPr>
          <a:xfrm>
            <a:off x="599759" y="1361292"/>
            <a:ext cx="9563579" cy="4660627"/>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800"/>
              <a:buNone/>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2" name="Google Shape;862;p90"/>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3" name="Google Shape;863;p90"/>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4" name="Google Shape;864;p90"/>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ítulo b/n">
  <p:cSld name="Título b/n">
    <p:spTree>
      <p:nvGrpSpPr>
        <p:cNvPr id="1" name="Shape 85"/>
        <p:cNvGrpSpPr/>
        <p:nvPr/>
      </p:nvGrpSpPr>
      <p:grpSpPr>
        <a:xfrm>
          <a:off x="0" y="0"/>
          <a:ext cx="0" cy="0"/>
          <a:chOff x="0" y="0"/>
          <a:chExt cx="0" cy="0"/>
        </a:xfrm>
      </p:grpSpPr>
      <p:pic>
        <p:nvPicPr>
          <p:cNvPr id="86" name="Google Shape;86;p22"/>
          <p:cNvPicPr preferRelativeResize="0"/>
          <p:nvPr/>
        </p:nvPicPr>
        <p:blipFill rotWithShape="1">
          <a:blip r:embed="rId2">
            <a:alphaModFix/>
          </a:blip>
          <a:srcRect t="233" b="26747"/>
          <a:stretch/>
        </p:blipFill>
        <p:spPr>
          <a:xfrm>
            <a:off x="164181" y="165100"/>
            <a:ext cx="11858487" cy="4721861"/>
          </a:xfrm>
          <a:prstGeom prst="rect">
            <a:avLst/>
          </a:prstGeom>
          <a:noFill/>
          <a:ln>
            <a:noFill/>
          </a:ln>
        </p:spPr>
      </p:pic>
      <p:pic>
        <p:nvPicPr>
          <p:cNvPr id="87" name="Google Shape;87;p22" descr="Ein Bild, das Säge enthält.&#10;&#10;Automatisch generierte Beschreibung"/>
          <p:cNvPicPr preferRelativeResize="0"/>
          <p:nvPr/>
        </p:nvPicPr>
        <p:blipFill rotWithShape="1">
          <a:blip r:embed="rId3">
            <a:alphaModFix/>
          </a:blip>
          <a:srcRect/>
          <a:stretch/>
        </p:blipFill>
        <p:spPr>
          <a:xfrm>
            <a:off x="164180" y="846875"/>
            <a:ext cx="11860800" cy="4040085"/>
          </a:xfrm>
          <a:prstGeom prst="rect">
            <a:avLst/>
          </a:prstGeom>
          <a:noFill/>
          <a:ln>
            <a:noFill/>
          </a:ln>
        </p:spPr>
      </p:pic>
      <p:pic>
        <p:nvPicPr>
          <p:cNvPr id="88" name="Google Shape;88;p22"/>
          <p:cNvPicPr preferRelativeResize="0"/>
          <p:nvPr/>
        </p:nvPicPr>
        <p:blipFill rotWithShape="1">
          <a:blip r:embed="rId4">
            <a:alphaModFix/>
          </a:blip>
          <a:srcRect/>
          <a:stretch/>
        </p:blipFill>
        <p:spPr>
          <a:xfrm>
            <a:off x="916199" y="5422244"/>
            <a:ext cx="3081728" cy="850557"/>
          </a:xfrm>
          <a:prstGeom prst="rect">
            <a:avLst/>
          </a:prstGeom>
          <a:noFill/>
          <a:ln>
            <a:noFill/>
          </a:ln>
        </p:spPr>
      </p:pic>
      <p:sp>
        <p:nvSpPr>
          <p:cNvPr id="89" name="Google Shape;89;p22"/>
          <p:cNvSpPr/>
          <p:nvPr/>
        </p:nvSpPr>
        <p:spPr>
          <a:xfrm>
            <a:off x="7158790" y="4886960"/>
            <a:ext cx="4863877" cy="297123"/>
          </a:xfrm>
          <a:prstGeom prst="rect">
            <a:avLst/>
          </a:prstGeom>
          <a:solidFill>
            <a:schemeClr val="accen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2"/>
              </a:solidFill>
              <a:latin typeface="Arial"/>
              <a:ea typeface="Arial"/>
              <a:cs typeface="Arial"/>
              <a:sym typeface="Arial"/>
            </a:endParaRPr>
          </a:p>
        </p:txBody>
      </p:sp>
      <p:sp>
        <p:nvSpPr>
          <p:cNvPr id="90" name="Google Shape;90;p22"/>
          <p:cNvSpPr txBox="1">
            <a:spLocks noGrp="1"/>
          </p:cNvSpPr>
          <p:nvPr>
            <p:ph type="body" idx="1"/>
          </p:nvPr>
        </p:nvSpPr>
        <p:spPr>
          <a:xfrm>
            <a:off x="933131" y="3700611"/>
            <a:ext cx="10627783" cy="789960"/>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160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22"/>
          <p:cNvSpPr txBox="1">
            <a:spLocks noGrp="1"/>
          </p:cNvSpPr>
          <p:nvPr>
            <p:ph type="title"/>
          </p:nvPr>
        </p:nvSpPr>
        <p:spPr>
          <a:xfrm>
            <a:off x="933131" y="2542198"/>
            <a:ext cx="10628948" cy="960263"/>
          </a:xfrm>
          <a:prstGeom prst="rect">
            <a:avLst/>
          </a:prstGeom>
          <a:noFill/>
          <a:ln>
            <a:noFill/>
          </a:ln>
        </p:spPr>
        <p:txBody>
          <a:bodyPr spcFirstLastPara="1" wrap="square" lIns="0" tIns="0" rIns="72000" bIns="0" anchor="b" anchorCtr="0">
            <a:sp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ítulo foto">
  <p:cSld name="Título foto">
    <p:spTree>
      <p:nvGrpSpPr>
        <p:cNvPr id="1" name="Shape 92"/>
        <p:cNvGrpSpPr/>
        <p:nvPr/>
      </p:nvGrpSpPr>
      <p:grpSpPr>
        <a:xfrm>
          <a:off x="0" y="0"/>
          <a:ext cx="0" cy="0"/>
          <a:chOff x="0" y="0"/>
          <a:chExt cx="0" cy="0"/>
        </a:xfrm>
      </p:grpSpPr>
      <p:cxnSp>
        <p:nvCxnSpPr>
          <p:cNvPr id="93" name="Google Shape;93;p23"/>
          <p:cNvCxnSpPr/>
          <p:nvPr/>
        </p:nvCxnSpPr>
        <p:spPr>
          <a:xfrm>
            <a:off x="6070600" y="1244600"/>
            <a:ext cx="0" cy="914400"/>
          </a:xfrm>
          <a:prstGeom prst="straightConnector1">
            <a:avLst/>
          </a:prstGeom>
          <a:noFill/>
          <a:ln w="12700" cap="flat" cmpd="sng">
            <a:solidFill>
              <a:schemeClr val="accent1"/>
            </a:solidFill>
            <a:prstDash val="dash"/>
            <a:miter lim="800000"/>
            <a:headEnd type="none" w="sm" len="sm"/>
            <a:tailEnd type="triangle" w="lg" len="lg"/>
          </a:ln>
        </p:spPr>
      </p:cxnSp>
      <p:sp>
        <p:nvSpPr>
          <p:cNvPr id="94" name="Google Shape;94;p23"/>
          <p:cNvSpPr>
            <a:spLocks noGrp="1"/>
          </p:cNvSpPr>
          <p:nvPr>
            <p:ph type="pic" idx="2"/>
          </p:nvPr>
        </p:nvSpPr>
        <p:spPr>
          <a:xfrm>
            <a:off x="164181" y="165101"/>
            <a:ext cx="11858487" cy="4721860"/>
          </a:xfrm>
          <a:prstGeom prst="rect">
            <a:avLst/>
          </a:prstGeom>
          <a:noFill/>
          <a:ln>
            <a:noFill/>
          </a:ln>
        </p:spPr>
        <p:txBody>
          <a:bodyPr spcFirstLastPara="1" wrap="square" lIns="0" tIns="720000" rIns="0" bIns="0" anchor="t" anchorCtr="0">
            <a:noAutofit/>
          </a:bodyPr>
          <a:lstStyle>
            <a:lvl1pPr marR="0" lvl="0" algn="ctr" rtl="0">
              <a:lnSpc>
                <a:spcPct val="90000"/>
              </a:lnSpc>
              <a:spcBef>
                <a:spcPts val="0"/>
              </a:spcBef>
              <a:spcAft>
                <a:spcPts val="0"/>
              </a:spcAft>
              <a:buClr>
                <a:schemeClr val="accent1"/>
              </a:buClr>
              <a:buSzPts val="667"/>
              <a:buFont typeface="Arial"/>
              <a:buNone/>
              <a:defRPr sz="667" b="0" i="0" u="none" strike="noStrike" cap="none">
                <a:solidFill>
                  <a:schemeClr val="accent1"/>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5" name="Google Shape;95;p23"/>
          <p:cNvSpPr/>
          <p:nvPr/>
        </p:nvSpPr>
        <p:spPr>
          <a:xfrm>
            <a:off x="5101390" y="170887"/>
            <a:ext cx="1968500" cy="6740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1. Haga clic en este símbolo para añadir una nueva fotografía.</a:t>
            </a:r>
            <a:endParaRPr/>
          </a:p>
        </p:txBody>
      </p:sp>
      <p:sp>
        <p:nvSpPr>
          <p:cNvPr id="96" name="Google Shape;96;p23"/>
          <p:cNvSpPr/>
          <p:nvPr/>
        </p:nvSpPr>
        <p:spPr>
          <a:xfrm>
            <a:off x="7259623" y="170887"/>
            <a:ext cx="1968500" cy="6740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2. Para restablecer </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el diseño de la diapositiva:</a:t>
            </a:r>
            <a:endParaRPr/>
          </a:p>
        </p:txBody>
      </p:sp>
      <p:sp>
        <p:nvSpPr>
          <p:cNvPr id="97" name="Google Shape;97;p23"/>
          <p:cNvSpPr/>
          <p:nvPr/>
        </p:nvSpPr>
        <p:spPr>
          <a:xfrm>
            <a:off x="9618988" y="170887"/>
            <a:ext cx="2695785" cy="86793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3. En caso necesario, escoja una parte de la fotografía mediante “Recortar”.</a:t>
            </a:r>
            <a:br>
              <a:rPr lang="en-US" sz="1400">
                <a:solidFill>
                  <a:schemeClr val="dk1"/>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pic>
        <p:nvPicPr>
          <p:cNvPr id="98" name="Google Shape;98;p23"/>
          <p:cNvPicPr preferRelativeResize="0"/>
          <p:nvPr/>
        </p:nvPicPr>
        <p:blipFill rotWithShape="1">
          <a:blip r:embed="rId2">
            <a:alphaModFix/>
          </a:blip>
          <a:srcRect/>
          <a:stretch/>
        </p:blipFill>
        <p:spPr>
          <a:xfrm>
            <a:off x="916199" y="5422244"/>
            <a:ext cx="3081728" cy="850557"/>
          </a:xfrm>
          <a:prstGeom prst="rect">
            <a:avLst/>
          </a:prstGeom>
          <a:noFill/>
          <a:ln>
            <a:noFill/>
          </a:ln>
        </p:spPr>
      </p:pic>
      <p:sp>
        <p:nvSpPr>
          <p:cNvPr id="99" name="Google Shape;99;p23"/>
          <p:cNvSpPr/>
          <p:nvPr/>
        </p:nvSpPr>
        <p:spPr>
          <a:xfrm>
            <a:off x="7158790" y="4886960"/>
            <a:ext cx="4863877" cy="297123"/>
          </a:xfrm>
          <a:prstGeom prst="rect">
            <a:avLst/>
          </a:prstGeom>
          <a:solidFill>
            <a:schemeClr val="accen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2"/>
              </a:solidFill>
              <a:latin typeface="Arial"/>
              <a:ea typeface="Arial"/>
              <a:cs typeface="Arial"/>
              <a:sym typeface="Arial"/>
            </a:endParaRPr>
          </a:p>
        </p:txBody>
      </p:sp>
      <p:sp>
        <p:nvSpPr>
          <p:cNvPr id="100" name="Google Shape;100;p23"/>
          <p:cNvSpPr txBox="1"/>
          <p:nvPr/>
        </p:nvSpPr>
        <p:spPr>
          <a:xfrm>
            <a:off x="-6054602" y="237067"/>
            <a:ext cx="5973110" cy="1200329"/>
          </a:xfrm>
          <a:prstGeom prst="rect">
            <a:avLst/>
          </a:prstGeom>
          <a:noFill/>
          <a:ln>
            <a:noFill/>
          </a:ln>
        </p:spPr>
        <p:txBody>
          <a:bodyPr spcFirstLastPara="1" wrap="square" lIns="91425" tIns="45700" rIns="91425" bIns="45700" anchor="t" anchorCtr="0">
            <a:spAutoFit/>
          </a:bodyPr>
          <a:lstStyle/>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Haga clic en la imagen que figura sobre la diapositiva.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Elimine la imagen mediante la tecla “Supr”.</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 Haga clic en el pequeño símbolo situado en el centro de la página.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Seleccione una fotografía.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“Inicio/Restablecer” para restablecer el diseño de la diapositiva.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En caso necesario, escoja una parte de la fotografía mediante “Formato/Recortar”.</a:t>
            </a:r>
            <a:endParaRPr/>
          </a:p>
        </p:txBody>
      </p:sp>
      <p:sp>
        <p:nvSpPr>
          <p:cNvPr id="101" name="Google Shape;101;p23"/>
          <p:cNvSpPr/>
          <p:nvPr/>
        </p:nvSpPr>
        <p:spPr>
          <a:xfrm rot="5400000">
            <a:off x="-222463" y="562187"/>
            <a:ext cx="281941" cy="60960"/>
          </a:xfrm>
          <a:prstGeom prst="triangl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02" name="Google Shape;102;p23"/>
          <p:cNvSpPr txBox="1">
            <a:spLocks noGrp="1"/>
          </p:cNvSpPr>
          <p:nvPr>
            <p:ph type="title"/>
          </p:nvPr>
        </p:nvSpPr>
        <p:spPr>
          <a:xfrm>
            <a:off x="164181" y="846875"/>
            <a:ext cx="11858487" cy="4040085"/>
          </a:xfrm>
          <a:prstGeom prst="rect">
            <a:avLst/>
          </a:prstGeom>
          <a:blipFill rotWithShape="1">
            <a:blip r:embed="rId3">
              <a:alphaModFix amt="80000"/>
            </a:blip>
            <a:stretch>
              <a:fillRect l="-9" r="-8"/>
            </a:stretch>
          </a:blipFill>
          <a:ln>
            <a:noFill/>
          </a:ln>
        </p:spPr>
        <p:txBody>
          <a:bodyPr spcFirstLastPara="1" wrap="square" lIns="576000" tIns="0" rIns="72000" bIns="1036800" anchor="b" anchorCtr="0">
            <a:no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23"/>
          <p:cNvSpPr txBox="1">
            <a:spLocks noGrp="1"/>
          </p:cNvSpPr>
          <p:nvPr>
            <p:ph type="body" idx="1"/>
          </p:nvPr>
        </p:nvSpPr>
        <p:spPr>
          <a:xfrm>
            <a:off x="933131" y="3700611"/>
            <a:ext cx="10627783" cy="789960"/>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160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4" name="Google Shape;104;p23" descr="Ein Bild, das Wand, Gebäude enthält.&#10;&#10;Automatisch generierte Beschreibung"/>
          <p:cNvPicPr preferRelativeResize="0"/>
          <p:nvPr/>
        </p:nvPicPr>
        <p:blipFill rotWithShape="1">
          <a:blip r:embed="rId4">
            <a:alphaModFix/>
          </a:blip>
          <a:srcRect/>
          <a:stretch/>
        </p:blipFill>
        <p:spPr>
          <a:xfrm>
            <a:off x="9943556" y="1966807"/>
            <a:ext cx="1662545" cy="1147156"/>
          </a:xfrm>
          <a:prstGeom prst="rect">
            <a:avLst/>
          </a:prstGeom>
          <a:noFill/>
          <a:ln>
            <a:noFill/>
          </a:ln>
        </p:spPr>
      </p:pic>
      <p:pic>
        <p:nvPicPr>
          <p:cNvPr id="105" name="Google Shape;105;p23" descr="Ein Bild, das Screenshot enthält.&#10;&#10;Automatisch generierte Beschreibung"/>
          <p:cNvPicPr preferRelativeResize="0"/>
          <p:nvPr/>
        </p:nvPicPr>
        <p:blipFill rotWithShape="1">
          <a:blip r:embed="rId5">
            <a:alphaModFix/>
          </a:blip>
          <a:srcRect l="27949" t="24404" r="52761"/>
          <a:stretch/>
        </p:blipFill>
        <p:spPr>
          <a:xfrm>
            <a:off x="9923387" y="1195292"/>
            <a:ext cx="569320" cy="650189"/>
          </a:xfrm>
          <a:prstGeom prst="rect">
            <a:avLst/>
          </a:prstGeom>
          <a:noFill/>
          <a:ln>
            <a:noFill/>
          </a:ln>
        </p:spPr>
      </p:pic>
      <p:pic>
        <p:nvPicPr>
          <p:cNvPr id="106" name="Google Shape;106;p23" descr="Ein Bild, das Screenshot enthält.&#10;&#10;Automatisch generierte Beschreibung"/>
          <p:cNvPicPr preferRelativeResize="0"/>
          <p:nvPr/>
        </p:nvPicPr>
        <p:blipFill rotWithShape="1">
          <a:blip r:embed="rId6">
            <a:alphaModFix/>
          </a:blip>
          <a:srcRect/>
          <a:stretch/>
        </p:blipFill>
        <p:spPr>
          <a:xfrm>
            <a:off x="7396599" y="1034676"/>
            <a:ext cx="2117468" cy="866995"/>
          </a:xfrm>
          <a:prstGeom prst="rect">
            <a:avLst/>
          </a:prstGeom>
          <a:noFill/>
          <a:ln>
            <a:noFill/>
          </a:ln>
        </p:spPr>
      </p:pic>
      <p:sp>
        <p:nvSpPr>
          <p:cNvPr id="107" name="Google Shape;107;p23"/>
          <p:cNvSpPr/>
          <p:nvPr/>
        </p:nvSpPr>
        <p:spPr>
          <a:xfrm>
            <a:off x="8723335" y="1492653"/>
            <a:ext cx="748399" cy="239948"/>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08" name="Google Shape;108;p23"/>
          <p:cNvSpPr/>
          <p:nvPr/>
        </p:nvSpPr>
        <p:spPr>
          <a:xfrm>
            <a:off x="9976555" y="1279678"/>
            <a:ext cx="446293" cy="450849"/>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9" Type="http://schemas.openxmlformats.org/officeDocument/2006/relationships/slideLayout" Target="../slideLayouts/slideLayout73.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42" Type="http://schemas.openxmlformats.org/officeDocument/2006/relationships/theme" Target="../theme/theme2.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41" Type="http://schemas.openxmlformats.org/officeDocument/2006/relationships/slideLayout" Target="../slideLayouts/slideLayout75.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40" Type="http://schemas.openxmlformats.org/officeDocument/2006/relationships/slideLayout" Target="../slideLayouts/slideLayout74.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43" Type="http://schemas.openxmlformats.org/officeDocument/2006/relationships/image" Target="../media/image12.png"/><Relationship Id="rId8" Type="http://schemas.openxmlformats.org/officeDocument/2006/relationships/slideLayout" Target="../slideLayouts/slideLayout42.xml"/><Relationship Id="rId3" Type="http://schemas.openxmlformats.org/officeDocument/2006/relationships/slideLayout" Target="../slideLayouts/slideLayout37.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4"/>
          <p:cNvPicPr preferRelativeResize="0"/>
          <p:nvPr/>
        </p:nvPicPr>
        <p:blipFill rotWithShape="1">
          <a:blip r:embed="rId36">
            <a:alphaModFix/>
          </a:blip>
          <a:srcRect r="64013"/>
          <a:stretch/>
        </p:blipFill>
        <p:spPr>
          <a:xfrm>
            <a:off x="11589389" y="6371813"/>
            <a:ext cx="413113" cy="316833"/>
          </a:xfrm>
          <a:prstGeom prst="rect">
            <a:avLst/>
          </a:prstGeom>
          <a:noFill/>
          <a:ln>
            <a:noFill/>
          </a:ln>
        </p:spPr>
      </p:pic>
      <p:sp>
        <p:nvSpPr>
          <p:cNvPr id="11" name="Google Shape;11;p14"/>
          <p:cNvSpPr/>
          <p:nvPr/>
        </p:nvSpPr>
        <p:spPr>
          <a:xfrm>
            <a:off x="10890251" y="6133759"/>
            <a:ext cx="1132416" cy="69195"/>
          </a:xfrm>
          <a:prstGeom prst="rect">
            <a:avLst/>
          </a:prstGeom>
          <a:solidFill>
            <a:schemeClr val="accen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b="0" i="0" u="none" strike="noStrike" cap="none">
              <a:solidFill>
                <a:schemeClr val="dk2"/>
              </a:solidFill>
              <a:latin typeface="Arial"/>
              <a:ea typeface="Arial"/>
              <a:cs typeface="Arial"/>
              <a:sym typeface="Arial"/>
            </a:endParaRPr>
          </a:p>
        </p:txBody>
      </p:sp>
      <p:sp>
        <p:nvSpPr>
          <p:cNvPr id="12" name="Google Shape;12;p14"/>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400"/>
              <a:buNone/>
              <a:defRPr sz="800" b="0" i="0" u="none" strike="noStrike" cap="none">
                <a:solidFill>
                  <a:srgbClr val="7F7F7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4"/>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400"/>
              <a:buNone/>
              <a:defRPr sz="800" b="0" i="0" u="none" strike="noStrike" cap="none">
                <a:solidFill>
                  <a:srgbClr val="7F7F7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4"/>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marR="0" lvl="0" indent="0" algn="l" rtl="0">
              <a:spcBef>
                <a:spcPts val="0"/>
              </a:spcBef>
              <a:buNone/>
              <a:defRPr sz="800" b="0" i="0" u="none" strike="noStrike" cap="none">
                <a:solidFill>
                  <a:schemeClr val="dk2"/>
                </a:solidFill>
                <a:latin typeface="Arial"/>
                <a:ea typeface="Arial"/>
                <a:cs typeface="Arial"/>
                <a:sym typeface="Arial"/>
              </a:defRPr>
            </a:lvl1pPr>
            <a:lvl2pPr marL="0" marR="0" lvl="1" indent="0" algn="l" rtl="0">
              <a:spcBef>
                <a:spcPts val="0"/>
              </a:spcBef>
              <a:buNone/>
              <a:defRPr sz="800" b="0" i="0" u="none" strike="noStrike" cap="none">
                <a:solidFill>
                  <a:schemeClr val="dk2"/>
                </a:solidFill>
                <a:latin typeface="Arial"/>
                <a:ea typeface="Arial"/>
                <a:cs typeface="Arial"/>
                <a:sym typeface="Arial"/>
              </a:defRPr>
            </a:lvl2pPr>
            <a:lvl3pPr marL="0" marR="0" lvl="2" indent="0" algn="l" rtl="0">
              <a:spcBef>
                <a:spcPts val="0"/>
              </a:spcBef>
              <a:buNone/>
              <a:defRPr sz="800" b="0" i="0" u="none" strike="noStrike" cap="none">
                <a:solidFill>
                  <a:schemeClr val="dk2"/>
                </a:solidFill>
                <a:latin typeface="Arial"/>
                <a:ea typeface="Arial"/>
                <a:cs typeface="Arial"/>
                <a:sym typeface="Arial"/>
              </a:defRPr>
            </a:lvl3pPr>
            <a:lvl4pPr marL="0" marR="0" lvl="3" indent="0" algn="l" rtl="0">
              <a:spcBef>
                <a:spcPts val="0"/>
              </a:spcBef>
              <a:buNone/>
              <a:defRPr sz="800" b="0" i="0" u="none" strike="noStrike" cap="none">
                <a:solidFill>
                  <a:schemeClr val="dk2"/>
                </a:solidFill>
                <a:latin typeface="Arial"/>
                <a:ea typeface="Arial"/>
                <a:cs typeface="Arial"/>
                <a:sym typeface="Arial"/>
              </a:defRPr>
            </a:lvl4pPr>
            <a:lvl5pPr marL="0" marR="0" lvl="4" indent="0" algn="l" rtl="0">
              <a:spcBef>
                <a:spcPts val="0"/>
              </a:spcBef>
              <a:buNone/>
              <a:defRPr sz="800" b="0" i="0" u="none" strike="noStrike" cap="none">
                <a:solidFill>
                  <a:schemeClr val="dk2"/>
                </a:solidFill>
                <a:latin typeface="Arial"/>
                <a:ea typeface="Arial"/>
                <a:cs typeface="Arial"/>
                <a:sym typeface="Arial"/>
              </a:defRPr>
            </a:lvl5pPr>
            <a:lvl6pPr marL="0" marR="0" lvl="5" indent="0" algn="l" rtl="0">
              <a:spcBef>
                <a:spcPts val="0"/>
              </a:spcBef>
              <a:buNone/>
              <a:defRPr sz="800" b="0" i="0" u="none" strike="noStrike" cap="none">
                <a:solidFill>
                  <a:schemeClr val="dk2"/>
                </a:solidFill>
                <a:latin typeface="Arial"/>
                <a:ea typeface="Arial"/>
                <a:cs typeface="Arial"/>
                <a:sym typeface="Arial"/>
              </a:defRPr>
            </a:lvl6pPr>
            <a:lvl7pPr marL="0" marR="0" lvl="6" indent="0" algn="l" rtl="0">
              <a:spcBef>
                <a:spcPts val="0"/>
              </a:spcBef>
              <a:buNone/>
              <a:defRPr sz="800" b="0" i="0" u="none" strike="noStrike" cap="none">
                <a:solidFill>
                  <a:schemeClr val="dk2"/>
                </a:solidFill>
                <a:latin typeface="Arial"/>
                <a:ea typeface="Arial"/>
                <a:cs typeface="Arial"/>
                <a:sym typeface="Arial"/>
              </a:defRPr>
            </a:lvl7pPr>
            <a:lvl8pPr marL="0" marR="0" lvl="7" indent="0" algn="l" rtl="0">
              <a:spcBef>
                <a:spcPts val="0"/>
              </a:spcBef>
              <a:buNone/>
              <a:defRPr sz="800" b="0" i="0" u="none" strike="noStrike" cap="none">
                <a:solidFill>
                  <a:schemeClr val="dk2"/>
                </a:solidFill>
                <a:latin typeface="Arial"/>
                <a:ea typeface="Arial"/>
                <a:cs typeface="Arial"/>
                <a:sym typeface="Arial"/>
              </a:defRPr>
            </a:lvl8pPr>
            <a:lvl9pPr marL="0" marR="0" lvl="8" indent="0" algn="l" rtl="0">
              <a:spcBef>
                <a:spcPts val="0"/>
              </a:spcBef>
              <a:buNone/>
              <a:defRPr sz="8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r>
              <a:rPr lang="en-US"/>
              <a:t>Página </a:t>
            </a:r>
            <a:fld id="{00000000-1234-1234-1234-123412341234}" type="slidenum">
              <a:rPr lang="en-US"/>
              <a:t>‹Nº›</a:t>
            </a:fld>
            <a:endParaRPr/>
          </a:p>
        </p:txBody>
      </p:sp>
      <p:cxnSp>
        <p:nvCxnSpPr>
          <p:cNvPr id="15" name="Google Shape;15;p14"/>
          <p:cNvCxnSpPr/>
          <p:nvPr/>
        </p:nvCxnSpPr>
        <p:spPr>
          <a:xfrm>
            <a:off x="2362197" y="6575618"/>
            <a:ext cx="0" cy="103716"/>
          </a:xfrm>
          <a:prstGeom prst="straightConnector1">
            <a:avLst/>
          </a:prstGeom>
          <a:noFill/>
          <a:ln w="9525" cap="flat" cmpd="sng">
            <a:solidFill>
              <a:srgbClr val="7F7F7F"/>
            </a:solidFill>
            <a:prstDash val="solid"/>
            <a:miter lim="800000"/>
            <a:headEnd type="none" w="sm" len="sm"/>
            <a:tailEnd type="none" w="sm" len="sm"/>
          </a:ln>
        </p:spPr>
      </p:cxnSp>
      <p:cxnSp>
        <p:nvCxnSpPr>
          <p:cNvPr id="16" name="Google Shape;16;p14"/>
          <p:cNvCxnSpPr/>
          <p:nvPr/>
        </p:nvCxnSpPr>
        <p:spPr>
          <a:xfrm>
            <a:off x="1321127" y="6575619"/>
            <a:ext cx="0" cy="103716"/>
          </a:xfrm>
          <a:prstGeom prst="straightConnector1">
            <a:avLst/>
          </a:prstGeom>
          <a:noFill/>
          <a:ln w="9525" cap="flat" cmpd="sng">
            <a:solidFill>
              <a:srgbClr val="7F7F7F"/>
            </a:solidFill>
            <a:prstDash val="solid"/>
            <a:miter lim="800000"/>
            <a:headEnd type="none" w="sm" len="sm"/>
            <a:tailEnd type="none" w="sm" len="sm"/>
          </a:ln>
        </p:spPr>
      </p:cxnSp>
      <p:sp>
        <p:nvSpPr>
          <p:cNvPr id="17" name="Google Shape;17;p14"/>
          <p:cNvSpPr txBox="1">
            <a:spLocks noGrp="1"/>
          </p:cNvSpPr>
          <p:nvPr>
            <p:ph type="body" idx="1"/>
          </p:nvPr>
        </p:nvSpPr>
        <p:spPr>
          <a:xfrm>
            <a:off x="599757" y="1361292"/>
            <a:ext cx="9563579" cy="4660627"/>
          </a:xfrm>
          <a:prstGeom prst="rect">
            <a:avLst/>
          </a:prstGeom>
          <a:noFill/>
          <a:ln>
            <a:noFill/>
          </a:ln>
        </p:spPr>
        <p:txBody>
          <a:bodyPr spcFirstLastPara="1" wrap="square" lIns="0" tIns="0" rIns="72000" bIns="0" anchor="t" anchorCtr="0">
            <a:noAutofit/>
          </a:bodyPr>
          <a:lstStyle>
            <a:lvl1pPr marL="457200" marR="0" lvl="0" indent="-228600" algn="l" rtl="0">
              <a:lnSpc>
                <a:spcPct val="90000"/>
              </a:lnSpc>
              <a:spcBef>
                <a:spcPts val="8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330200"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L="1371600" marR="0" lvl="2" indent="-321754"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 name="Google Shape;18;p14"/>
          <p:cNvSpPr txBox="1">
            <a:spLocks noGrp="1"/>
          </p:cNvSpPr>
          <p:nvPr>
            <p:ph type="title"/>
          </p:nvPr>
        </p:nvSpPr>
        <p:spPr>
          <a:xfrm>
            <a:off x="599756" y="320283"/>
            <a:ext cx="9563579" cy="720725"/>
          </a:xfrm>
          <a:prstGeom prst="rect">
            <a:avLst/>
          </a:prstGeom>
          <a:noFill/>
          <a:ln>
            <a:noFill/>
          </a:ln>
        </p:spPr>
        <p:txBody>
          <a:bodyPr spcFirstLastPara="1" wrap="square" lIns="0" tIns="0" rIns="72000" bIns="0" anchor="b" anchorCtr="0">
            <a:noAutofit/>
          </a:bodyPr>
          <a:lstStyle>
            <a:lvl1pPr marR="0" lvl="0" algn="l" rtl="0">
              <a:lnSpc>
                <a:spcPct val="90000"/>
              </a:lnSpc>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8">
          <p15:clr>
            <a:srgbClr val="F26B43"/>
          </p15:clr>
        </p15:guide>
        <p15:guide id="2" orient="horz" pos="3162">
          <p15:clr>
            <a:srgbClr val="F26B43"/>
          </p15:clr>
        </p15:guide>
        <p15:guide id="3" pos="5680">
          <p15:clr>
            <a:srgbClr val="F26B43"/>
          </p15:clr>
        </p15:guide>
        <p15:guide id="4" pos="7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8"/>
        <p:cNvGrpSpPr/>
        <p:nvPr/>
      </p:nvGrpSpPr>
      <p:grpSpPr>
        <a:xfrm>
          <a:off x="0" y="0"/>
          <a:ext cx="0" cy="0"/>
          <a:chOff x="0" y="0"/>
          <a:chExt cx="0" cy="0"/>
        </a:xfrm>
      </p:grpSpPr>
      <p:pic>
        <p:nvPicPr>
          <p:cNvPr id="409" name="Google Shape;409;p49"/>
          <p:cNvPicPr preferRelativeResize="0"/>
          <p:nvPr/>
        </p:nvPicPr>
        <p:blipFill rotWithShape="1">
          <a:blip r:embed="rId43">
            <a:alphaModFix/>
          </a:blip>
          <a:srcRect/>
          <a:stretch/>
        </p:blipFill>
        <p:spPr>
          <a:xfrm>
            <a:off x="11589389" y="6371816"/>
            <a:ext cx="413113" cy="316833"/>
          </a:xfrm>
          <a:prstGeom prst="rect">
            <a:avLst/>
          </a:prstGeom>
          <a:noFill/>
          <a:ln>
            <a:noFill/>
          </a:ln>
        </p:spPr>
      </p:pic>
      <p:sp>
        <p:nvSpPr>
          <p:cNvPr id="410" name="Google Shape;410;p49"/>
          <p:cNvSpPr/>
          <p:nvPr/>
        </p:nvSpPr>
        <p:spPr>
          <a:xfrm>
            <a:off x="10890251" y="6133759"/>
            <a:ext cx="1132416" cy="69195"/>
          </a:xfrm>
          <a:prstGeom prst="rect">
            <a:avLst/>
          </a:prstGeom>
          <a:solidFill>
            <a:schemeClr val="accen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1800">
              <a:solidFill>
                <a:schemeClr val="dk2"/>
              </a:solidFill>
              <a:latin typeface="Arial"/>
              <a:ea typeface="Arial"/>
              <a:cs typeface="Arial"/>
              <a:sym typeface="Arial"/>
            </a:endParaRPr>
          </a:p>
        </p:txBody>
      </p:sp>
      <p:sp>
        <p:nvSpPr>
          <p:cNvPr id="411" name="Google Shape;411;p49"/>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400"/>
              <a:buNone/>
              <a:defRPr sz="800">
                <a:solidFill>
                  <a:srgbClr val="7F7F7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2" name="Google Shape;412;p49"/>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400"/>
              <a:buNone/>
              <a:defRPr sz="800">
                <a:solidFill>
                  <a:srgbClr val="7F7F7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3" name="Google Shape;413;p49"/>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marR="0" lvl="0" indent="0" algn="l" rtl="0">
              <a:spcBef>
                <a:spcPts val="0"/>
              </a:spcBef>
              <a:buNone/>
              <a:defRPr sz="800">
                <a:solidFill>
                  <a:schemeClr val="dk2"/>
                </a:solidFill>
                <a:latin typeface="Arial"/>
                <a:ea typeface="Arial"/>
                <a:cs typeface="Arial"/>
                <a:sym typeface="Arial"/>
              </a:defRPr>
            </a:lvl1pPr>
            <a:lvl2pPr marL="0" marR="0" lvl="1" indent="0" algn="l" rtl="0">
              <a:spcBef>
                <a:spcPts val="0"/>
              </a:spcBef>
              <a:buNone/>
              <a:defRPr sz="800">
                <a:solidFill>
                  <a:schemeClr val="dk2"/>
                </a:solidFill>
                <a:latin typeface="Arial"/>
                <a:ea typeface="Arial"/>
                <a:cs typeface="Arial"/>
                <a:sym typeface="Arial"/>
              </a:defRPr>
            </a:lvl2pPr>
            <a:lvl3pPr marL="0" marR="0" lvl="2" indent="0" algn="l" rtl="0">
              <a:spcBef>
                <a:spcPts val="0"/>
              </a:spcBef>
              <a:buNone/>
              <a:defRPr sz="800">
                <a:solidFill>
                  <a:schemeClr val="dk2"/>
                </a:solidFill>
                <a:latin typeface="Arial"/>
                <a:ea typeface="Arial"/>
                <a:cs typeface="Arial"/>
                <a:sym typeface="Arial"/>
              </a:defRPr>
            </a:lvl3pPr>
            <a:lvl4pPr marL="0" marR="0" lvl="3" indent="0" algn="l" rtl="0">
              <a:spcBef>
                <a:spcPts val="0"/>
              </a:spcBef>
              <a:buNone/>
              <a:defRPr sz="800">
                <a:solidFill>
                  <a:schemeClr val="dk2"/>
                </a:solidFill>
                <a:latin typeface="Arial"/>
                <a:ea typeface="Arial"/>
                <a:cs typeface="Arial"/>
                <a:sym typeface="Arial"/>
              </a:defRPr>
            </a:lvl4pPr>
            <a:lvl5pPr marL="0" marR="0" lvl="4" indent="0" algn="l" rtl="0">
              <a:spcBef>
                <a:spcPts val="0"/>
              </a:spcBef>
              <a:buNone/>
              <a:defRPr sz="800">
                <a:solidFill>
                  <a:schemeClr val="dk2"/>
                </a:solidFill>
                <a:latin typeface="Arial"/>
                <a:ea typeface="Arial"/>
                <a:cs typeface="Arial"/>
                <a:sym typeface="Arial"/>
              </a:defRPr>
            </a:lvl5pPr>
            <a:lvl6pPr marL="0" marR="0" lvl="5" indent="0" algn="l" rtl="0">
              <a:spcBef>
                <a:spcPts val="0"/>
              </a:spcBef>
              <a:buNone/>
              <a:defRPr sz="800">
                <a:solidFill>
                  <a:schemeClr val="dk2"/>
                </a:solidFill>
                <a:latin typeface="Arial"/>
                <a:ea typeface="Arial"/>
                <a:cs typeface="Arial"/>
                <a:sym typeface="Arial"/>
              </a:defRPr>
            </a:lvl6pPr>
            <a:lvl7pPr marL="0" marR="0" lvl="6" indent="0" algn="l" rtl="0">
              <a:spcBef>
                <a:spcPts val="0"/>
              </a:spcBef>
              <a:buNone/>
              <a:defRPr sz="800">
                <a:solidFill>
                  <a:schemeClr val="dk2"/>
                </a:solidFill>
                <a:latin typeface="Arial"/>
                <a:ea typeface="Arial"/>
                <a:cs typeface="Arial"/>
                <a:sym typeface="Arial"/>
              </a:defRPr>
            </a:lvl7pPr>
            <a:lvl8pPr marL="0" marR="0" lvl="7" indent="0" algn="l" rtl="0">
              <a:spcBef>
                <a:spcPts val="0"/>
              </a:spcBef>
              <a:buNone/>
              <a:defRPr sz="800">
                <a:solidFill>
                  <a:schemeClr val="dk2"/>
                </a:solidFill>
                <a:latin typeface="Arial"/>
                <a:ea typeface="Arial"/>
                <a:cs typeface="Arial"/>
                <a:sym typeface="Arial"/>
              </a:defRPr>
            </a:lvl8pPr>
            <a:lvl9pPr marL="0" marR="0" lvl="8" indent="0" algn="l" rtl="0">
              <a:spcBef>
                <a:spcPts val="0"/>
              </a:spcBef>
              <a:buNone/>
              <a:defRPr sz="800">
                <a:solidFill>
                  <a:schemeClr val="dk2"/>
                </a:solidFill>
                <a:latin typeface="Arial"/>
                <a:ea typeface="Arial"/>
                <a:cs typeface="Arial"/>
                <a:sym typeface="Arial"/>
              </a:defRPr>
            </a:lvl9pPr>
          </a:lstStyle>
          <a:p>
            <a:pPr marL="0" lvl="0" indent="0" algn="l" rtl="0">
              <a:spcBef>
                <a:spcPts val="0"/>
              </a:spcBef>
              <a:spcAft>
                <a:spcPts val="0"/>
              </a:spcAft>
              <a:buNone/>
            </a:pPr>
            <a:r>
              <a:rPr lang="en-US"/>
              <a:t>Página </a:t>
            </a:r>
            <a:fld id="{00000000-1234-1234-1234-123412341234}" type="slidenum">
              <a:rPr lang="en-US"/>
              <a:t>‹Nº›</a:t>
            </a:fld>
            <a:endParaRPr/>
          </a:p>
        </p:txBody>
      </p:sp>
      <p:cxnSp>
        <p:nvCxnSpPr>
          <p:cNvPr id="414" name="Google Shape;414;p49"/>
          <p:cNvCxnSpPr/>
          <p:nvPr/>
        </p:nvCxnSpPr>
        <p:spPr>
          <a:xfrm>
            <a:off x="2362197" y="6575621"/>
            <a:ext cx="0" cy="103716"/>
          </a:xfrm>
          <a:prstGeom prst="straightConnector1">
            <a:avLst/>
          </a:prstGeom>
          <a:noFill/>
          <a:ln w="9525" cap="flat" cmpd="sng">
            <a:solidFill>
              <a:srgbClr val="7F7F7F"/>
            </a:solidFill>
            <a:prstDash val="solid"/>
            <a:miter lim="800000"/>
            <a:headEnd type="none" w="sm" len="sm"/>
            <a:tailEnd type="none" w="sm" len="sm"/>
          </a:ln>
        </p:spPr>
      </p:cxnSp>
      <p:cxnSp>
        <p:nvCxnSpPr>
          <p:cNvPr id="415" name="Google Shape;415;p49"/>
          <p:cNvCxnSpPr/>
          <p:nvPr/>
        </p:nvCxnSpPr>
        <p:spPr>
          <a:xfrm>
            <a:off x="1321127" y="6575622"/>
            <a:ext cx="0" cy="103716"/>
          </a:xfrm>
          <a:prstGeom prst="straightConnector1">
            <a:avLst/>
          </a:prstGeom>
          <a:noFill/>
          <a:ln w="9525" cap="flat" cmpd="sng">
            <a:solidFill>
              <a:srgbClr val="7F7F7F"/>
            </a:solidFill>
            <a:prstDash val="solid"/>
            <a:miter lim="800000"/>
            <a:headEnd type="none" w="sm" len="sm"/>
            <a:tailEnd type="none" w="sm" len="sm"/>
          </a:ln>
        </p:spPr>
      </p:cxnSp>
      <p:sp>
        <p:nvSpPr>
          <p:cNvPr id="416" name="Google Shape;416;p49"/>
          <p:cNvSpPr txBox="1">
            <a:spLocks noGrp="1"/>
          </p:cNvSpPr>
          <p:nvPr>
            <p:ph type="body" idx="1"/>
          </p:nvPr>
        </p:nvSpPr>
        <p:spPr>
          <a:xfrm>
            <a:off x="599759" y="1361292"/>
            <a:ext cx="9563579" cy="4660627"/>
          </a:xfrm>
          <a:prstGeom prst="rect">
            <a:avLst/>
          </a:prstGeom>
          <a:noFill/>
          <a:ln>
            <a:noFill/>
          </a:ln>
        </p:spPr>
        <p:txBody>
          <a:bodyPr spcFirstLastPara="1" wrap="square" lIns="0" tIns="0" rIns="72000" bIns="0" anchor="t" anchorCtr="0">
            <a:noAutofit/>
          </a:bodyPr>
          <a:lstStyle>
            <a:lvl1pPr marL="457200" marR="0" lvl="0" indent="-228600" algn="l" rtl="0">
              <a:lnSpc>
                <a:spcPct val="90000"/>
              </a:lnSpc>
              <a:spcBef>
                <a:spcPts val="8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330200"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L="1371600" marR="0" lvl="2" indent="-321754"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7" name="Google Shape;417;p49"/>
          <p:cNvSpPr txBox="1">
            <a:spLocks noGrp="1"/>
          </p:cNvSpPr>
          <p:nvPr>
            <p:ph type="title"/>
          </p:nvPr>
        </p:nvSpPr>
        <p:spPr>
          <a:xfrm>
            <a:off x="599757" y="320283"/>
            <a:ext cx="9563579" cy="720725"/>
          </a:xfrm>
          <a:prstGeom prst="rect">
            <a:avLst/>
          </a:prstGeom>
          <a:noFill/>
          <a:ln>
            <a:noFill/>
          </a:ln>
        </p:spPr>
        <p:txBody>
          <a:bodyPr spcFirstLastPara="1" wrap="square" lIns="0" tIns="0" rIns="72000" bIns="0" anchor="b" anchorCtr="0">
            <a:noAutofit/>
          </a:bodyPr>
          <a:lstStyle>
            <a:lvl1pPr marR="0" lvl="0" algn="l" rtl="0">
              <a:lnSpc>
                <a:spcPct val="90000"/>
              </a:lnSpc>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 id="2147483714" r:id="rId31"/>
    <p:sldLayoutId id="2147483715" r:id="rId32"/>
    <p:sldLayoutId id="2147483716" r:id="rId33"/>
    <p:sldLayoutId id="2147483717" r:id="rId34"/>
    <p:sldLayoutId id="2147483718" r:id="rId35"/>
    <p:sldLayoutId id="2147483719" r:id="rId36"/>
    <p:sldLayoutId id="2147483720" r:id="rId37"/>
    <p:sldLayoutId id="2147483721" r:id="rId38"/>
    <p:sldLayoutId id="2147483722" r:id="rId39"/>
    <p:sldLayoutId id="2147483723" r:id="rId40"/>
    <p:sldLayoutId id="2147483724" r:id="rId41"/>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8">
          <p15:clr>
            <a:srgbClr val="F26B43"/>
          </p15:clr>
        </p15:guide>
        <p15:guide id="2" orient="horz" pos="3162">
          <p15:clr>
            <a:srgbClr val="F26B43"/>
          </p15:clr>
        </p15:guide>
        <p15:guide id="3" pos="5680">
          <p15:clr>
            <a:srgbClr val="F26B43"/>
          </p15:clr>
        </p15:guide>
        <p15:guide id="4" pos="7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hyperlink" Target="http://www.adaptur.mx/" TargetMode="Externa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jp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9"/>
        <p:cNvGrpSpPr/>
        <p:nvPr/>
      </p:nvGrpSpPr>
      <p:grpSpPr>
        <a:xfrm>
          <a:off x="0" y="0"/>
          <a:ext cx="0" cy="0"/>
          <a:chOff x="0" y="0"/>
          <a:chExt cx="0" cy="0"/>
        </a:xfrm>
      </p:grpSpPr>
      <p:sp>
        <p:nvSpPr>
          <p:cNvPr id="870" name="Google Shape;870;p1"/>
          <p:cNvSpPr txBox="1">
            <a:spLocks noGrp="1"/>
          </p:cNvSpPr>
          <p:nvPr>
            <p:ph type="body" idx="1"/>
          </p:nvPr>
        </p:nvSpPr>
        <p:spPr>
          <a:xfrm>
            <a:off x="933131" y="4938863"/>
            <a:ext cx="10627783" cy="292388"/>
          </a:xfrm>
          <a:prstGeom prst="rect">
            <a:avLst/>
          </a:prstGeom>
          <a:noFill/>
          <a:ln>
            <a:noFill/>
          </a:ln>
        </p:spPr>
        <p:txBody>
          <a:bodyPr spcFirstLastPara="1" wrap="square" lIns="0" tIns="0" rIns="72000" bIns="0" anchor="t" anchorCtr="0">
            <a:spAutoFit/>
          </a:bodyPr>
          <a:lstStyle/>
          <a:p>
            <a:pPr marL="0" lvl="0" indent="0" algn="l" rtl="0">
              <a:lnSpc>
                <a:spcPct val="95000"/>
              </a:lnSpc>
              <a:spcBef>
                <a:spcPts val="0"/>
              </a:spcBef>
              <a:spcAft>
                <a:spcPts val="0"/>
              </a:spcAft>
              <a:buClr>
                <a:srgbClr val="3F3F3F"/>
              </a:buClr>
              <a:buSzPts val="2000"/>
              <a:buNone/>
            </a:pPr>
            <a:r>
              <a:rPr lang="en-US">
                <a:solidFill>
                  <a:srgbClr val="3F3F3F"/>
                </a:solidFill>
              </a:rPr>
              <a:t>Julio, 2021</a:t>
            </a:r>
            <a:endParaRPr/>
          </a:p>
        </p:txBody>
      </p:sp>
      <p:sp>
        <p:nvSpPr>
          <p:cNvPr id="871" name="Google Shape;871;p1"/>
          <p:cNvSpPr txBox="1">
            <a:spLocks noGrp="1"/>
          </p:cNvSpPr>
          <p:nvPr>
            <p:ph type="title"/>
          </p:nvPr>
        </p:nvSpPr>
        <p:spPr>
          <a:xfrm>
            <a:off x="933131" y="3793150"/>
            <a:ext cx="10628948" cy="960263"/>
          </a:xfrm>
          <a:prstGeom prst="rect">
            <a:avLst/>
          </a:prstGeom>
          <a:blipFill rotWithShape="1">
            <a:blip r:embed="rId3">
              <a:alphaModFix amt="50000"/>
            </a:blip>
            <a:stretch>
              <a:fillRect l="-9" r="-8"/>
            </a:stretch>
          </a:blipFill>
          <a:ln>
            <a:noFill/>
          </a:ln>
        </p:spPr>
        <p:txBody>
          <a:bodyPr spcFirstLastPara="1" wrap="square" lIns="0" tIns="0" rIns="72000" bIns="0" anchor="b" anchorCtr="0">
            <a:noAutofit/>
          </a:bodyPr>
          <a:lstStyle/>
          <a:p>
            <a:pPr marL="0" lvl="0" indent="0" algn="l" rtl="0">
              <a:lnSpc>
                <a:spcPct val="90000"/>
              </a:lnSpc>
              <a:spcBef>
                <a:spcPts val="0"/>
              </a:spcBef>
              <a:spcAft>
                <a:spcPts val="0"/>
              </a:spcAft>
              <a:buClr>
                <a:srgbClr val="3F3F3F"/>
              </a:buClr>
              <a:buSzPts val="4000"/>
              <a:buFont typeface="Arial"/>
              <a:buNone/>
            </a:pPr>
            <a:r>
              <a:rPr lang="en-US" sz="4000">
                <a:solidFill>
                  <a:srgbClr val="3F3F3F"/>
                </a:solidFill>
              </a:rPr>
              <a:t>ADAPTUR y el marco legal-regulatorio local</a:t>
            </a:r>
            <a:endParaRPr sz="4000">
              <a:solidFill>
                <a:srgbClr val="3F3F3F"/>
              </a:solidFill>
            </a:endParaRPr>
          </a:p>
        </p:txBody>
      </p:sp>
      <p:pic>
        <p:nvPicPr>
          <p:cNvPr id="872" name="Google Shape;872;p1"/>
          <p:cNvPicPr preferRelativeResize="0"/>
          <p:nvPr/>
        </p:nvPicPr>
        <p:blipFill rotWithShape="1">
          <a:blip r:embed="rId4">
            <a:alphaModFix/>
          </a:blip>
          <a:srcRect l="8777" t="39570" r="7985" b="39005"/>
          <a:stretch/>
        </p:blipFill>
        <p:spPr>
          <a:xfrm>
            <a:off x="933131" y="4145280"/>
            <a:ext cx="2500949" cy="643718"/>
          </a:xfrm>
          <a:prstGeom prst="rect">
            <a:avLst/>
          </a:prstGeom>
          <a:noFill/>
          <a:ln>
            <a:noFill/>
          </a:ln>
        </p:spPr>
      </p:pic>
      <p:pic>
        <p:nvPicPr>
          <p:cNvPr id="873" name="Google Shape;873;p1"/>
          <p:cNvPicPr preferRelativeResize="0"/>
          <p:nvPr/>
        </p:nvPicPr>
        <p:blipFill>
          <a:blip r:embed="rId5">
            <a:alphaModFix/>
          </a:blip>
          <a:stretch>
            <a:fillRect/>
          </a:stretch>
        </p:blipFill>
        <p:spPr>
          <a:xfrm>
            <a:off x="1124100" y="5280900"/>
            <a:ext cx="5629275" cy="838200"/>
          </a:xfrm>
          <a:prstGeom prst="rect">
            <a:avLst/>
          </a:prstGeom>
          <a:noFill/>
          <a:ln>
            <a:noFill/>
          </a:ln>
        </p:spPr>
      </p:pic>
      <p:pic>
        <p:nvPicPr>
          <p:cNvPr id="874" name="Google Shape;874;p1"/>
          <p:cNvPicPr preferRelativeResize="0"/>
          <p:nvPr/>
        </p:nvPicPr>
        <p:blipFill>
          <a:blip r:embed="rId6">
            <a:alphaModFix/>
          </a:blip>
          <a:stretch>
            <a:fillRect/>
          </a:stretch>
        </p:blipFill>
        <p:spPr>
          <a:xfrm>
            <a:off x="7103825" y="5271375"/>
            <a:ext cx="4133850" cy="857250"/>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3"/>
        <p:cNvGrpSpPr/>
        <p:nvPr/>
      </p:nvGrpSpPr>
      <p:grpSpPr>
        <a:xfrm>
          <a:off x="0" y="0"/>
          <a:ext cx="0" cy="0"/>
          <a:chOff x="0" y="0"/>
          <a:chExt cx="0" cy="0"/>
        </a:xfrm>
      </p:grpSpPr>
      <p:sp>
        <p:nvSpPr>
          <p:cNvPr id="964" name="Google Shape;964;p10"/>
          <p:cNvSpPr/>
          <p:nvPr/>
        </p:nvSpPr>
        <p:spPr>
          <a:xfrm>
            <a:off x="462058" y="450222"/>
            <a:ext cx="6711020" cy="2781866"/>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65" name="Google Shape;965;p10"/>
          <p:cNvSpPr txBox="1">
            <a:spLocks noGrp="1"/>
          </p:cNvSpPr>
          <p:nvPr>
            <p:ph type="title"/>
          </p:nvPr>
        </p:nvSpPr>
        <p:spPr>
          <a:xfrm>
            <a:off x="774698" y="762000"/>
            <a:ext cx="6108725" cy="21441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Arial"/>
              <a:buNone/>
            </a:pPr>
            <a:r>
              <a:rPr lang="en-US" sz="4400">
                <a:solidFill>
                  <a:srgbClr val="FFFFFF"/>
                </a:solidFill>
              </a:rPr>
              <a:t>Diputada Tyara Schleske de Ariño</a:t>
            </a:r>
            <a:endParaRPr sz="4400">
              <a:solidFill>
                <a:srgbClr val="FFFFFF"/>
              </a:solidFill>
            </a:endParaRPr>
          </a:p>
        </p:txBody>
      </p:sp>
      <p:sp>
        <p:nvSpPr>
          <p:cNvPr id="966" name="Google Shape;966;p10"/>
          <p:cNvSpPr/>
          <p:nvPr/>
        </p:nvSpPr>
        <p:spPr>
          <a:xfrm>
            <a:off x="467505" y="3395972"/>
            <a:ext cx="1332806" cy="1417320"/>
          </a:xfrm>
          <a:prstGeom prst="rect">
            <a:avLst/>
          </a:prstGeom>
          <a:solidFill>
            <a:srgbClr val="3474BD">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67" name="Google Shape;967;p10"/>
          <p:cNvSpPr/>
          <p:nvPr/>
        </p:nvSpPr>
        <p:spPr>
          <a:xfrm>
            <a:off x="462054" y="4965191"/>
            <a:ext cx="1338257" cy="1437773"/>
          </a:xfrm>
          <a:prstGeom prst="rect">
            <a:avLst/>
          </a:prstGeom>
          <a:solidFill>
            <a:srgbClr val="506C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68" name="Google Shape;968;p10"/>
          <p:cNvSpPr/>
          <p:nvPr/>
        </p:nvSpPr>
        <p:spPr>
          <a:xfrm>
            <a:off x="1975100" y="3395974"/>
            <a:ext cx="5193903" cy="3006991"/>
          </a:xfrm>
          <a:prstGeom prst="rect">
            <a:avLst/>
          </a:prstGeom>
          <a:solidFill>
            <a:srgbClr val="7F7F7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69" name="Google Shape;969;p10"/>
          <p:cNvSpPr txBox="1">
            <a:spLocks noGrp="1"/>
          </p:cNvSpPr>
          <p:nvPr>
            <p:ph type="body" idx="1"/>
          </p:nvPr>
        </p:nvSpPr>
        <p:spPr>
          <a:xfrm>
            <a:off x="2286000" y="3648548"/>
            <a:ext cx="4525347" cy="24818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1800"/>
              <a:t>Presidente de la Comisión de Medio Ambiente y Cambio Climático de la XVI Legislatura del Congreso del Estado de Quintana Roo.</a:t>
            </a:r>
            <a:endParaRPr/>
          </a:p>
        </p:txBody>
      </p:sp>
      <p:pic>
        <p:nvPicPr>
          <p:cNvPr id="970" name="Google Shape;970;p10" descr="Mujer sentada en un sillón&#10;&#10;Descripción generada automáticamente"/>
          <p:cNvPicPr preferRelativeResize="0">
            <a:picLocks noGrp="1"/>
          </p:cNvPicPr>
          <p:nvPr>
            <p:ph type="pic" idx="2"/>
          </p:nvPr>
        </p:nvPicPr>
        <p:blipFill rotWithShape="1">
          <a:blip r:embed="rId3">
            <a:alphaModFix/>
          </a:blip>
          <a:srcRect r="-1" b="10806"/>
          <a:stretch/>
        </p:blipFill>
        <p:spPr>
          <a:xfrm>
            <a:off x="7339089" y="450221"/>
            <a:ext cx="4371502" cy="5952744"/>
          </a:xfrm>
          <a:prstGeom prst="rect">
            <a:avLst/>
          </a:prstGeom>
          <a:solidFill>
            <a:schemeClr val="lt2"/>
          </a:solidFill>
          <a:ln>
            <a:noFill/>
          </a:ln>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4"/>
        <p:cNvGrpSpPr/>
        <p:nvPr/>
      </p:nvGrpSpPr>
      <p:grpSpPr>
        <a:xfrm>
          <a:off x="0" y="0"/>
          <a:ext cx="0" cy="0"/>
          <a:chOff x="0" y="0"/>
          <a:chExt cx="0" cy="0"/>
        </a:xfrm>
      </p:grpSpPr>
      <p:sp>
        <p:nvSpPr>
          <p:cNvPr id="975" name="Google Shape;975;p11"/>
          <p:cNvSpPr/>
          <p:nvPr/>
        </p:nvSpPr>
        <p:spPr>
          <a:xfrm>
            <a:off x="462058" y="450222"/>
            <a:ext cx="6711020" cy="2781866"/>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76" name="Google Shape;976;p11"/>
          <p:cNvSpPr txBox="1">
            <a:spLocks noGrp="1"/>
          </p:cNvSpPr>
          <p:nvPr>
            <p:ph type="title"/>
          </p:nvPr>
        </p:nvSpPr>
        <p:spPr>
          <a:xfrm>
            <a:off x="774698" y="762000"/>
            <a:ext cx="6108725" cy="21441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Arial"/>
              <a:buNone/>
            </a:pPr>
            <a:r>
              <a:rPr lang="en-US" sz="4400">
                <a:solidFill>
                  <a:srgbClr val="FFFFFF"/>
                </a:solidFill>
              </a:rPr>
              <a:t>Senador Gerardo Novelo Osuna</a:t>
            </a:r>
            <a:endParaRPr/>
          </a:p>
        </p:txBody>
      </p:sp>
      <p:sp>
        <p:nvSpPr>
          <p:cNvPr id="977" name="Google Shape;977;p11"/>
          <p:cNvSpPr/>
          <p:nvPr/>
        </p:nvSpPr>
        <p:spPr>
          <a:xfrm>
            <a:off x="467505" y="3395972"/>
            <a:ext cx="1332806" cy="1417320"/>
          </a:xfrm>
          <a:prstGeom prst="rect">
            <a:avLst/>
          </a:prstGeom>
          <a:solidFill>
            <a:srgbClr val="CA361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78" name="Google Shape;978;p11"/>
          <p:cNvSpPr/>
          <p:nvPr/>
        </p:nvSpPr>
        <p:spPr>
          <a:xfrm>
            <a:off x="462054" y="4965191"/>
            <a:ext cx="1338257" cy="1437773"/>
          </a:xfrm>
          <a:prstGeom prst="rect">
            <a:avLst/>
          </a:prstGeom>
          <a:solidFill>
            <a:srgbClr val="573C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79" name="Google Shape;979;p11"/>
          <p:cNvSpPr/>
          <p:nvPr/>
        </p:nvSpPr>
        <p:spPr>
          <a:xfrm>
            <a:off x="1975100" y="3395974"/>
            <a:ext cx="5193903" cy="3006991"/>
          </a:xfrm>
          <a:prstGeom prst="rect">
            <a:avLst/>
          </a:prstGeom>
          <a:solidFill>
            <a:srgbClr val="7F7F7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80" name="Google Shape;980;p11"/>
          <p:cNvSpPr txBox="1">
            <a:spLocks noGrp="1"/>
          </p:cNvSpPr>
          <p:nvPr>
            <p:ph type="body" idx="1"/>
          </p:nvPr>
        </p:nvSpPr>
        <p:spPr>
          <a:xfrm>
            <a:off x="2286000" y="3648548"/>
            <a:ext cx="4525347" cy="24818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1800"/>
              <a:t>Secretario de la Comisión  de Asuntos Fronterizos y Migratorios e Integrante de la Comisión de Turismo de la LXV Legislatura del Senado de República</a:t>
            </a:r>
            <a:endParaRPr sz="1800"/>
          </a:p>
        </p:txBody>
      </p:sp>
      <p:pic>
        <p:nvPicPr>
          <p:cNvPr id="981" name="Google Shape;981;p11"/>
          <p:cNvPicPr preferRelativeResize="0">
            <a:picLocks noGrp="1"/>
          </p:cNvPicPr>
          <p:nvPr>
            <p:ph type="pic" idx="2"/>
          </p:nvPr>
        </p:nvPicPr>
        <p:blipFill rotWithShape="1">
          <a:blip r:embed="rId3">
            <a:alphaModFix/>
          </a:blip>
          <a:srcRect l="16339" r="3839" b="1"/>
          <a:stretch/>
        </p:blipFill>
        <p:spPr>
          <a:xfrm>
            <a:off x="7339089" y="450221"/>
            <a:ext cx="4371502" cy="5952744"/>
          </a:xfrm>
          <a:prstGeom prst="rect">
            <a:avLst/>
          </a:prstGeom>
          <a:solidFill>
            <a:schemeClr val="lt2"/>
          </a:solidFill>
          <a:ln>
            <a:noFill/>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5"/>
        <p:cNvGrpSpPr/>
        <p:nvPr/>
      </p:nvGrpSpPr>
      <p:grpSpPr>
        <a:xfrm>
          <a:off x="0" y="0"/>
          <a:ext cx="0" cy="0"/>
          <a:chOff x="0" y="0"/>
          <a:chExt cx="0" cy="0"/>
        </a:xfrm>
      </p:grpSpPr>
      <p:sp>
        <p:nvSpPr>
          <p:cNvPr id="986" name="Google Shape;986;p12"/>
          <p:cNvSpPr/>
          <p:nvPr/>
        </p:nvSpPr>
        <p:spPr>
          <a:xfrm>
            <a:off x="462058" y="450221"/>
            <a:ext cx="11272742" cy="3918123"/>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87" name="Google Shape;987;p12"/>
          <p:cNvSpPr txBox="1">
            <a:spLocks noGrp="1"/>
          </p:cNvSpPr>
          <p:nvPr>
            <p:ph type="title"/>
          </p:nvPr>
        </p:nvSpPr>
        <p:spPr>
          <a:xfrm>
            <a:off x="1100669" y="1097339"/>
            <a:ext cx="10011831" cy="26238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6600"/>
              <a:buFont typeface="Arial"/>
              <a:buNone/>
            </a:pPr>
            <a:r>
              <a:rPr lang="en-US" sz="6600">
                <a:solidFill>
                  <a:srgbClr val="FFFFFF"/>
                </a:solidFill>
                <a:latin typeface="Arial"/>
                <a:ea typeface="Arial"/>
                <a:cs typeface="Arial"/>
                <a:sym typeface="Arial"/>
              </a:rPr>
              <a:t>¡Muchas gracias!</a:t>
            </a:r>
            <a:br>
              <a:rPr lang="en-US" sz="6600">
                <a:solidFill>
                  <a:srgbClr val="FFFFFF"/>
                </a:solidFill>
                <a:latin typeface="Arial"/>
                <a:ea typeface="Arial"/>
                <a:cs typeface="Arial"/>
                <a:sym typeface="Arial"/>
              </a:rPr>
            </a:br>
            <a:r>
              <a:rPr lang="en-US" sz="6600">
                <a:solidFill>
                  <a:srgbClr val="FFFFFF"/>
                </a:solidFill>
                <a:latin typeface="Arial"/>
                <a:ea typeface="Arial"/>
                <a:cs typeface="Arial"/>
                <a:sym typeface="Arial"/>
              </a:rPr>
              <a:t>¿Dudas?, ¿Comentarios?</a:t>
            </a:r>
            <a:endParaRPr/>
          </a:p>
        </p:txBody>
      </p:sp>
      <p:sp>
        <p:nvSpPr>
          <p:cNvPr id="988" name="Google Shape;988;p12"/>
          <p:cNvSpPr/>
          <p:nvPr/>
        </p:nvSpPr>
        <p:spPr>
          <a:xfrm>
            <a:off x="457200" y="4517136"/>
            <a:ext cx="2112264" cy="1892808"/>
          </a:xfrm>
          <a:prstGeom prst="rect">
            <a:avLst/>
          </a:prstGeom>
          <a:solidFill>
            <a:schemeClr val="accent1">
              <a:alpha val="9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89" name="Google Shape;989;p12"/>
          <p:cNvSpPr/>
          <p:nvPr/>
        </p:nvSpPr>
        <p:spPr>
          <a:xfrm>
            <a:off x="2733989" y="4521269"/>
            <a:ext cx="6720830" cy="1877811"/>
          </a:xfrm>
          <a:prstGeom prst="rect">
            <a:avLst/>
          </a:prstGeom>
          <a:solidFill>
            <a:srgbClr val="7F7F7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90" name="Google Shape;990;p12"/>
          <p:cNvSpPr/>
          <p:nvPr/>
        </p:nvSpPr>
        <p:spPr>
          <a:xfrm>
            <a:off x="9619345" y="4521270"/>
            <a:ext cx="2115455" cy="1890204"/>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13"/>
          <p:cNvSpPr txBox="1">
            <a:spLocks noGrp="1"/>
          </p:cNvSpPr>
          <p:nvPr>
            <p:ph type="body" idx="1"/>
          </p:nvPr>
        </p:nvSpPr>
        <p:spPr>
          <a:xfrm>
            <a:off x="2612084" y="2984479"/>
            <a:ext cx="3426913" cy="801691"/>
          </a:xfrm>
          <a:prstGeom prst="rect">
            <a:avLst/>
          </a:prstGeom>
          <a:noFill/>
          <a:ln>
            <a:noFill/>
          </a:ln>
        </p:spPr>
        <p:txBody>
          <a:bodyPr spcFirstLastPara="1" wrap="square" lIns="0" tIns="0" rIns="96000" bIns="0" anchor="t" anchorCtr="0">
            <a:noAutofit/>
          </a:bodyPr>
          <a:lstStyle/>
          <a:p>
            <a:pPr marL="0" lvl="0" indent="0" algn="l" rtl="0">
              <a:lnSpc>
                <a:spcPct val="100000"/>
              </a:lnSpc>
              <a:spcBef>
                <a:spcPts val="0"/>
              </a:spcBef>
              <a:spcAft>
                <a:spcPts val="0"/>
              </a:spcAft>
              <a:buClr>
                <a:schemeClr val="dk1"/>
              </a:buClr>
              <a:buSzPts val="1600"/>
              <a:buNone/>
            </a:pPr>
            <a:r>
              <a:rPr lang="en-US"/>
              <a:t>rosaura.cuevas@giz.de</a:t>
            </a:r>
            <a:br>
              <a:rPr lang="en-US"/>
            </a:br>
            <a:r>
              <a:rPr lang="en-US"/>
              <a:t>T +52 (1) 55 80 12 74 57 </a:t>
            </a:r>
            <a:endParaRPr/>
          </a:p>
          <a:p>
            <a:pPr marL="0" lvl="0" indent="0" algn="l" rtl="0">
              <a:lnSpc>
                <a:spcPct val="100000"/>
              </a:lnSpc>
              <a:spcBef>
                <a:spcPts val="0"/>
              </a:spcBef>
              <a:spcAft>
                <a:spcPts val="0"/>
              </a:spcAft>
              <a:buClr>
                <a:schemeClr val="dk1"/>
              </a:buClr>
              <a:buSzPts val="1600"/>
              <a:buNone/>
            </a:pPr>
            <a:endParaRPr/>
          </a:p>
        </p:txBody>
      </p:sp>
      <p:sp>
        <p:nvSpPr>
          <p:cNvPr id="997" name="Google Shape;997;p13"/>
          <p:cNvSpPr txBox="1">
            <a:spLocks noGrp="1"/>
          </p:cNvSpPr>
          <p:nvPr>
            <p:ph type="body" idx="2"/>
          </p:nvPr>
        </p:nvSpPr>
        <p:spPr>
          <a:xfrm>
            <a:off x="2612084" y="1857148"/>
            <a:ext cx="3426913" cy="235035"/>
          </a:xfrm>
          <a:prstGeom prst="rect">
            <a:avLst/>
          </a:prstGeom>
          <a:noFill/>
          <a:ln>
            <a:noFill/>
          </a:ln>
        </p:spPr>
        <p:txBody>
          <a:bodyPr spcFirstLastPara="1" wrap="square" lIns="0" tIns="0" rIns="72000" bIns="0" anchor="t" anchorCtr="0">
            <a:noAutofit/>
          </a:bodyPr>
          <a:lstStyle/>
          <a:p>
            <a:pPr marL="0" lvl="0" indent="0" algn="l" rtl="0">
              <a:lnSpc>
                <a:spcPct val="90000"/>
              </a:lnSpc>
              <a:spcBef>
                <a:spcPts val="0"/>
              </a:spcBef>
              <a:spcAft>
                <a:spcPts val="0"/>
              </a:spcAft>
              <a:buClr>
                <a:schemeClr val="dk1"/>
              </a:buClr>
              <a:buSzPts val="1600"/>
              <a:buNone/>
            </a:pPr>
            <a:r>
              <a:rPr lang="en-US"/>
              <a:t>Rosaura Cuevas Villar</a:t>
            </a:r>
            <a:endParaRPr/>
          </a:p>
        </p:txBody>
      </p:sp>
      <p:sp>
        <p:nvSpPr>
          <p:cNvPr id="998" name="Google Shape;998;p13"/>
          <p:cNvSpPr txBox="1">
            <a:spLocks noGrp="1"/>
          </p:cNvSpPr>
          <p:nvPr>
            <p:ph type="body" idx="3"/>
          </p:nvPr>
        </p:nvSpPr>
        <p:spPr>
          <a:xfrm>
            <a:off x="2612084" y="2181304"/>
            <a:ext cx="3426913" cy="235035"/>
          </a:xfrm>
          <a:prstGeom prst="rect">
            <a:avLst/>
          </a:prstGeom>
          <a:noFill/>
          <a:ln>
            <a:noFill/>
          </a:ln>
        </p:spPr>
        <p:txBody>
          <a:bodyPr spcFirstLastPara="1" wrap="square" lIns="0" tIns="0" rIns="72000" bIns="0" anchor="t" anchorCtr="0">
            <a:noAutofit/>
          </a:bodyPr>
          <a:lstStyle/>
          <a:p>
            <a:pPr marL="0" lvl="0" indent="0" algn="l" rtl="0">
              <a:lnSpc>
                <a:spcPct val="90000"/>
              </a:lnSpc>
              <a:spcBef>
                <a:spcPts val="0"/>
              </a:spcBef>
              <a:spcAft>
                <a:spcPts val="0"/>
              </a:spcAft>
              <a:buClr>
                <a:schemeClr val="dk1"/>
              </a:buClr>
              <a:buSzPts val="1600"/>
              <a:buNone/>
            </a:pPr>
            <a:r>
              <a:rPr lang="en-US"/>
              <a:t>Asesora en Cambio Climático y Turismo en Riviera Maya, Cancún, Quintana Roo, México</a:t>
            </a:r>
            <a:endParaRPr/>
          </a:p>
        </p:txBody>
      </p:sp>
      <p:pic>
        <p:nvPicPr>
          <p:cNvPr id="999" name="Google Shape;999;p13"/>
          <p:cNvPicPr preferRelativeResize="0">
            <a:picLocks noGrp="1"/>
          </p:cNvPicPr>
          <p:nvPr>
            <p:ph type="pic" idx="4"/>
          </p:nvPr>
        </p:nvPicPr>
        <p:blipFill rotWithShape="1">
          <a:blip r:embed="rId3">
            <a:alphaModFix/>
          </a:blip>
          <a:srcRect t="6510" b="6510"/>
          <a:stretch/>
        </p:blipFill>
        <p:spPr>
          <a:xfrm>
            <a:off x="599758" y="1857149"/>
            <a:ext cx="1789353" cy="2075553"/>
          </a:xfrm>
          <a:prstGeom prst="rect">
            <a:avLst/>
          </a:prstGeom>
          <a:solidFill>
            <a:schemeClr val="lt2"/>
          </a:solidFill>
          <a:ln>
            <a:noFill/>
          </a:ln>
          <a:effectLst>
            <a:outerShdw blurRad="292100" dist="139700" dir="2700000" algn="tl" rotWithShape="0">
              <a:srgbClr val="333333">
                <a:alpha val="64705"/>
              </a:srgbClr>
            </a:outerShdw>
          </a:effectLst>
        </p:spPr>
      </p:pic>
      <p:pic>
        <p:nvPicPr>
          <p:cNvPr id="1000" name="Google Shape;1000;p13"/>
          <p:cNvPicPr preferRelativeResize="0">
            <a:picLocks noGrp="1"/>
          </p:cNvPicPr>
          <p:nvPr>
            <p:ph type="pic" idx="8"/>
          </p:nvPr>
        </p:nvPicPr>
        <p:blipFill rotWithShape="1">
          <a:blip r:embed="rId4">
            <a:alphaModFix/>
          </a:blip>
          <a:srcRect t="6510" b="6510"/>
          <a:stretch/>
        </p:blipFill>
        <p:spPr>
          <a:xfrm>
            <a:off x="6311212" y="1857149"/>
            <a:ext cx="1789353" cy="2075553"/>
          </a:xfrm>
          <a:prstGeom prst="rect">
            <a:avLst/>
          </a:prstGeom>
          <a:solidFill>
            <a:schemeClr val="lt2"/>
          </a:solidFill>
          <a:ln>
            <a:noFill/>
          </a:ln>
        </p:spPr>
      </p:pic>
      <p:sp>
        <p:nvSpPr>
          <p:cNvPr id="1001" name="Google Shape;1001;p13"/>
          <p:cNvSpPr txBox="1">
            <a:spLocks noGrp="1"/>
          </p:cNvSpPr>
          <p:nvPr>
            <p:ph type="title"/>
          </p:nvPr>
        </p:nvSpPr>
        <p:spPr>
          <a:xfrm>
            <a:off x="599756" y="320283"/>
            <a:ext cx="11285881" cy="720725"/>
          </a:xfrm>
          <a:prstGeom prst="rect">
            <a:avLst/>
          </a:prstGeom>
          <a:noFill/>
          <a:ln>
            <a:noFill/>
          </a:ln>
        </p:spPr>
        <p:txBody>
          <a:bodyPr spcFirstLastPara="1" wrap="square" lIns="0" tIns="0" rIns="72000" bIns="0" anchor="b" anchorCtr="0">
            <a:noAutofit/>
          </a:bodyPr>
          <a:lstStyle/>
          <a:p>
            <a:pPr marL="0" lvl="0" indent="0" algn="l" rtl="0">
              <a:lnSpc>
                <a:spcPct val="90000"/>
              </a:lnSpc>
              <a:spcBef>
                <a:spcPts val="0"/>
              </a:spcBef>
              <a:spcAft>
                <a:spcPts val="0"/>
              </a:spcAft>
              <a:buClr>
                <a:schemeClr val="dk1"/>
              </a:buClr>
              <a:buSzPts val="4800"/>
              <a:buFont typeface="Arial"/>
              <a:buNone/>
            </a:pPr>
            <a:r>
              <a:rPr lang="en-US" sz="4800"/>
              <a:t>Contacto</a:t>
            </a:r>
            <a:endParaRPr/>
          </a:p>
        </p:txBody>
      </p:sp>
      <p:sp>
        <p:nvSpPr>
          <p:cNvPr id="1002" name="Google Shape;1002;p13"/>
          <p:cNvSpPr txBox="1"/>
          <p:nvPr/>
        </p:nvSpPr>
        <p:spPr>
          <a:xfrm>
            <a:off x="3547673" y="4287684"/>
            <a:ext cx="4997115" cy="701731"/>
          </a:xfrm>
          <a:prstGeom prst="rect">
            <a:avLst/>
          </a:prstGeom>
          <a:noFill/>
          <a:ln>
            <a:noFill/>
          </a:ln>
        </p:spPr>
        <p:txBody>
          <a:bodyPr spcFirstLastPara="1" wrap="square" lIns="0" tIns="0" rIns="96000" bIns="0" anchor="ctr" anchorCtr="0">
            <a:spAutoFit/>
          </a:bodyPr>
          <a:lstStyle/>
          <a:p>
            <a:pPr marL="0" marR="0" lvl="0" indent="0" algn="ctr" rtl="0">
              <a:lnSpc>
                <a:spcPct val="95000"/>
              </a:lnSpc>
              <a:spcBef>
                <a:spcPts val="0"/>
              </a:spcBef>
              <a:spcAft>
                <a:spcPts val="0"/>
              </a:spcAft>
              <a:buClr>
                <a:srgbClr val="000000"/>
              </a:buClr>
              <a:buSzPts val="4800"/>
              <a:buFont typeface="Arial"/>
              <a:buNone/>
            </a:pPr>
            <a:r>
              <a:rPr lang="en-US" sz="4800" b="1" u="sng"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www.adaptur.mx</a:t>
            </a:r>
            <a:endParaRPr sz="4800" b="1" cap="none">
              <a:solidFill>
                <a:srgbClr val="000000"/>
              </a:solidFill>
              <a:latin typeface="Arial"/>
              <a:ea typeface="Arial"/>
              <a:cs typeface="Arial"/>
              <a:sym typeface="Arial"/>
            </a:endParaRPr>
          </a:p>
        </p:txBody>
      </p:sp>
      <p:sp>
        <p:nvSpPr>
          <p:cNvPr id="1003" name="Google Shape;1003;p13"/>
          <p:cNvSpPr txBox="1"/>
          <p:nvPr/>
        </p:nvSpPr>
        <p:spPr>
          <a:xfrm>
            <a:off x="8336391" y="3109568"/>
            <a:ext cx="3242287" cy="1366715"/>
          </a:xfrm>
          <a:prstGeom prst="rect">
            <a:avLst/>
          </a:prstGeom>
          <a:noFill/>
          <a:ln>
            <a:noFill/>
          </a:ln>
        </p:spPr>
        <p:txBody>
          <a:bodyPr spcFirstLastPara="1" wrap="square" lIns="0" tIns="0" rIns="9600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a:solidFill>
                  <a:srgbClr val="000000"/>
                </a:solidFill>
                <a:latin typeface="Arial"/>
                <a:ea typeface="Arial"/>
                <a:cs typeface="Arial"/>
                <a:sym typeface="Arial"/>
              </a:rPr>
              <a:t>lorena.gudino@giz.de</a:t>
            </a:r>
            <a:br>
              <a:rPr lang="en-US" sz="1600">
                <a:solidFill>
                  <a:srgbClr val="000000"/>
                </a:solidFill>
                <a:latin typeface="Arial"/>
                <a:ea typeface="Arial"/>
                <a:cs typeface="Arial"/>
                <a:sym typeface="Arial"/>
              </a:rPr>
            </a:br>
            <a:r>
              <a:rPr lang="en-US" sz="1600">
                <a:solidFill>
                  <a:srgbClr val="000000"/>
                </a:solidFill>
                <a:latin typeface="Arial"/>
                <a:ea typeface="Arial"/>
                <a:cs typeface="Arial"/>
                <a:sym typeface="Arial"/>
              </a:rPr>
              <a:t>T +52 (1) 55 25 59 79 00 </a:t>
            </a:r>
            <a:endParaRPr/>
          </a:p>
          <a:p>
            <a:pPr marL="0" marR="0" lvl="0" indent="0" algn="l" rtl="0">
              <a:lnSpc>
                <a:spcPct val="100000"/>
              </a:lnSpc>
              <a:spcBef>
                <a:spcPts val="0"/>
              </a:spcBef>
              <a:spcAft>
                <a:spcPts val="0"/>
              </a:spcAft>
              <a:buClr>
                <a:schemeClr val="dk1"/>
              </a:buClr>
              <a:buSzPts val="1600"/>
              <a:buFont typeface="Arial"/>
              <a:buNone/>
            </a:pPr>
            <a:endParaRPr sz="1600">
              <a:solidFill>
                <a:srgbClr val="000000"/>
              </a:solidFill>
              <a:latin typeface="Arial"/>
              <a:ea typeface="Arial"/>
              <a:cs typeface="Arial"/>
              <a:sym typeface="Arial"/>
            </a:endParaRPr>
          </a:p>
        </p:txBody>
      </p:sp>
      <p:sp>
        <p:nvSpPr>
          <p:cNvPr id="1004" name="Google Shape;1004;p13"/>
          <p:cNvSpPr txBox="1"/>
          <p:nvPr/>
        </p:nvSpPr>
        <p:spPr>
          <a:xfrm>
            <a:off x="8336391" y="1859012"/>
            <a:ext cx="3242287" cy="235035"/>
          </a:xfrm>
          <a:prstGeom prst="rect">
            <a:avLst/>
          </a:prstGeom>
          <a:noFill/>
          <a:ln>
            <a:noFill/>
          </a:ln>
        </p:spPr>
        <p:txBody>
          <a:bodyPr spcFirstLastPara="1" wrap="square" lIns="0" tIns="0" rIns="96000" bIns="0" anchor="t"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b="1">
                <a:solidFill>
                  <a:srgbClr val="000000"/>
                </a:solidFill>
                <a:latin typeface="Arial"/>
                <a:ea typeface="Arial"/>
                <a:cs typeface="Arial"/>
                <a:sym typeface="Arial"/>
              </a:rPr>
              <a:t>Lorena Gudiño Valdez </a:t>
            </a:r>
            <a:endParaRPr/>
          </a:p>
        </p:txBody>
      </p:sp>
      <p:sp>
        <p:nvSpPr>
          <p:cNvPr id="1005" name="Google Shape;1005;p13"/>
          <p:cNvSpPr txBox="1"/>
          <p:nvPr/>
        </p:nvSpPr>
        <p:spPr>
          <a:xfrm>
            <a:off x="8336392" y="2183169"/>
            <a:ext cx="3007395" cy="482684"/>
          </a:xfrm>
          <a:prstGeom prst="rect">
            <a:avLst/>
          </a:prstGeom>
          <a:noFill/>
          <a:ln>
            <a:noFill/>
          </a:ln>
        </p:spPr>
        <p:txBody>
          <a:bodyPr spcFirstLastPara="1" wrap="square" lIns="0" tIns="0" rIns="96000" bIns="0" anchor="t" anchorCtr="0">
            <a:noAutofit/>
          </a:bodyPr>
          <a:lstStyle/>
          <a:p>
            <a:pPr marL="0" marR="0" lvl="0" indent="0" algn="l" rtl="0">
              <a:lnSpc>
                <a:spcPct val="90000"/>
              </a:lnSpc>
              <a:spcBef>
                <a:spcPts val="0"/>
              </a:spcBef>
              <a:spcAft>
                <a:spcPts val="0"/>
              </a:spcAft>
              <a:buClr>
                <a:srgbClr val="000000"/>
              </a:buClr>
              <a:buSzPts val="1600"/>
              <a:buFont typeface="Arial"/>
              <a:buNone/>
            </a:pPr>
            <a:r>
              <a:rPr lang="en-US" sz="1600">
                <a:solidFill>
                  <a:srgbClr val="000000"/>
                </a:solidFill>
                <a:latin typeface="Arial"/>
                <a:ea typeface="Arial"/>
                <a:cs typeface="Arial"/>
                <a:sym typeface="Arial"/>
              </a:rPr>
              <a:t>Asesora en Cambio Climático a nivel nacional, México</a:t>
            </a:r>
            <a:endParaRPr sz="1600">
              <a:solidFill>
                <a:srgbClr val="000000"/>
              </a:solidFill>
              <a:latin typeface="Arial"/>
              <a:ea typeface="Arial"/>
              <a:cs typeface="Arial"/>
              <a:sym typeface="Arial"/>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8"/>
        <p:cNvGrpSpPr/>
        <p:nvPr/>
      </p:nvGrpSpPr>
      <p:grpSpPr>
        <a:xfrm>
          <a:off x="0" y="0"/>
          <a:ext cx="0" cy="0"/>
          <a:chOff x="0" y="0"/>
          <a:chExt cx="0" cy="0"/>
        </a:xfrm>
      </p:grpSpPr>
      <p:sp>
        <p:nvSpPr>
          <p:cNvPr id="879" name="Google Shape;879;p2"/>
          <p:cNvSpPr/>
          <p:nvPr/>
        </p:nvSpPr>
        <p:spPr>
          <a:xfrm>
            <a:off x="327546" y="4572000"/>
            <a:ext cx="7058307" cy="1964266"/>
          </a:xfrm>
          <a:prstGeom prst="rect">
            <a:avLst/>
          </a:prstGeom>
          <a:solidFill>
            <a:srgbClr val="653B31">
              <a:alpha val="9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80" name="Google Shape;880;p2"/>
          <p:cNvSpPr txBox="1">
            <a:spLocks noGrp="1"/>
          </p:cNvSpPr>
          <p:nvPr>
            <p:ph type="title"/>
          </p:nvPr>
        </p:nvSpPr>
        <p:spPr>
          <a:xfrm>
            <a:off x="559604" y="4743562"/>
            <a:ext cx="6594189" cy="162521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4400"/>
              <a:buFont typeface="Arial"/>
              <a:buNone/>
            </a:pPr>
            <a:r>
              <a:rPr lang="en-US" sz="4400">
                <a:solidFill>
                  <a:srgbClr val="FFFFFF"/>
                </a:solidFill>
              </a:rPr>
              <a:t>Generalidades</a:t>
            </a:r>
            <a:endParaRPr/>
          </a:p>
        </p:txBody>
      </p:sp>
      <p:pic>
        <p:nvPicPr>
          <p:cNvPr id="881" name="Google Shape;881;p2"/>
          <p:cNvPicPr preferRelativeResize="0"/>
          <p:nvPr/>
        </p:nvPicPr>
        <p:blipFill rotWithShape="1">
          <a:blip r:embed="rId3">
            <a:alphaModFix/>
          </a:blip>
          <a:srcRect t="6410" r="1" b="6410"/>
          <a:stretch/>
        </p:blipFill>
        <p:spPr>
          <a:xfrm>
            <a:off x="327547" y="321733"/>
            <a:ext cx="7058306" cy="4107392"/>
          </a:xfrm>
          <a:prstGeom prst="rect">
            <a:avLst/>
          </a:prstGeom>
          <a:noFill/>
          <a:ln>
            <a:noFill/>
          </a:ln>
        </p:spPr>
      </p:pic>
      <p:sp>
        <p:nvSpPr>
          <p:cNvPr id="882" name="Google Shape;882;p2"/>
          <p:cNvSpPr/>
          <p:nvPr/>
        </p:nvSpPr>
        <p:spPr>
          <a:xfrm>
            <a:off x="7534655" y="321732"/>
            <a:ext cx="4335613" cy="6214534"/>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83" name="Google Shape;883;p2"/>
          <p:cNvSpPr txBox="1">
            <a:spLocks noGrp="1"/>
          </p:cNvSpPr>
          <p:nvPr>
            <p:ph type="body" idx="1"/>
          </p:nvPr>
        </p:nvSpPr>
        <p:spPr>
          <a:xfrm>
            <a:off x="8029319" y="917725"/>
            <a:ext cx="3424739" cy="4852362"/>
          </a:xfrm>
          <a:prstGeom prst="rect">
            <a:avLst/>
          </a:prstGeom>
          <a:noFill/>
          <a:ln>
            <a:noFill/>
          </a:ln>
        </p:spPr>
        <p:txBody>
          <a:bodyPr spcFirstLastPara="1" wrap="square" lIns="91425" tIns="45700" rIns="91425" bIns="45700" anchor="ctr" anchorCtr="0">
            <a:normAutofit/>
          </a:bodyPr>
          <a:lstStyle/>
          <a:p>
            <a:pPr marL="241294" lvl="1" indent="-228600" algn="l" rtl="0">
              <a:lnSpc>
                <a:spcPct val="90000"/>
              </a:lnSpc>
              <a:spcBef>
                <a:spcPts val="0"/>
              </a:spcBef>
              <a:spcAft>
                <a:spcPts val="0"/>
              </a:spcAft>
              <a:buClr>
                <a:schemeClr val="lt1"/>
              </a:buClr>
              <a:buSzPts val="2000"/>
              <a:buFont typeface="Arial"/>
              <a:buChar char="•"/>
            </a:pPr>
            <a:r>
              <a:rPr lang="en-US" sz="2000">
                <a:solidFill>
                  <a:srgbClr val="FFFFFF"/>
                </a:solidFill>
              </a:rPr>
              <a:t>El marco legal y regulatorio forma parte de lo que se conoce como medidas blandas ya que forman parte de las medidas habilitadoras para la implementación de soluciones de adaptación basadas en ecosistemas.</a:t>
            </a:r>
            <a:endParaRPr/>
          </a:p>
          <a:p>
            <a:pPr marL="241294" lvl="1" indent="-101599" algn="l" rtl="0">
              <a:lnSpc>
                <a:spcPct val="90000"/>
              </a:lnSpc>
              <a:spcBef>
                <a:spcPts val="800"/>
              </a:spcBef>
              <a:spcAft>
                <a:spcPts val="0"/>
              </a:spcAft>
              <a:buClr>
                <a:schemeClr val="lt1"/>
              </a:buClr>
              <a:buSzPts val="2000"/>
              <a:buFont typeface="Arial"/>
              <a:buNone/>
            </a:pPr>
            <a:endParaRPr sz="2000">
              <a:solidFill>
                <a:srgbClr val="FFFFFF"/>
              </a:solidFill>
            </a:endParaRPr>
          </a:p>
          <a:p>
            <a:pPr marL="241294" lvl="1" indent="-228600" algn="l" rtl="0">
              <a:lnSpc>
                <a:spcPct val="90000"/>
              </a:lnSpc>
              <a:spcBef>
                <a:spcPts val="800"/>
              </a:spcBef>
              <a:spcAft>
                <a:spcPts val="0"/>
              </a:spcAft>
              <a:buClr>
                <a:schemeClr val="lt1"/>
              </a:buClr>
              <a:buSzPts val="2000"/>
              <a:buFont typeface="Arial"/>
              <a:buChar char="•"/>
            </a:pPr>
            <a:r>
              <a:rPr lang="en-US" sz="2000">
                <a:solidFill>
                  <a:srgbClr val="FFFFFF"/>
                </a:solidFill>
              </a:rPr>
              <a:t>Uno de los objetivos del proyecto ADAPTUR es incidir en políticas, planes de desarrollo o planes de inversion. </a:t>
            </a:r>
            <a:endParaRPr/>
          </a:p>
          <a:p>
            <a:pPr marL="241294" lvl="1" indent="-101599" algn="l" rtl="0">
              <a:lnSpc>
                <a:spcPct val="90000"/>
              </a:lnSpc>
              <a:spcBef>
                <a:spcPts val="800"/>
              </a:spcBef>
              <a:spcAft>
                <a:spcPts val="0"/>
              </a:spcAft>
              <a:buSzPts val="2000"/>
              <a:buFont typeface="Arial"/>
              <a:buNone/>
            </a:pPr>
            <a:endParaRPr sz="2000">
              <a:solidFill>
                <a:srgbClr val="FFFFFF"/>
              </a:solidFill>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7"/>
        <p:cNvGrpSpPr/>
        <p:nvPr/>
      </p:nvGrpSpPr>
      <p:grpSpPr>
        <a:xfrm>
          <a:off x="0" y="0"/>
          <a:ext cx="0" cy="0"/>
          <a:chOff x="0" y="0"/>
          <a:chExt cx="0" cy="0"/>
        </a:xfrm>
      </p:grpSpPr>
      <p:sp>
        <p:nvSpPr>
          <p:cNvPr id="888" name="Google Shape;888;p3"/>
          <p:cNvSpPr/>
          <p:nvPr/>
        </p:nvSpPr>
        <p:spPr>
          <a:xfrm>
            <a:off x="327546" y="321732"/>
            <a:ext cx="7058307" cy="1964266"/>
          </a:xfrm>
          <a:prstGeom prst="rect">
            <a:avLst/>
          </a:prstGeom>
          <a:solidFill>
            <a:srgbClr val="3656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89" name="Google Shape;889;p3"/>
          <p:cNvSpPr txBox="1">
            <a:spLocks noGrp="1"/>
          </p:cNvSpPr>
          <p:nvPr>
            <p:ph type="title"/>
          </p:nvPr>
        </p:nvSpPr>
        <p:spPr>
          <a:xfrm>
            <a:off x="524256" y="491260"/>
            <a:ext cx="6594189" cy="16252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Arial"/>
              <a:buNone/>
            </a:pPr>
            <a:r>
              <a:rPr lang="en-US" sz="4400">
                <a:solidFill>
                  <a:srgbClr val="FFFFFF"/>
                </a:solidFill>
                <a:latin typeface="Arial"/>
                <a:ea typeface="Arial"/>
                <a:cs typeface="Arial"/>
                <a:sym typeface="Arial"/>
              </a:rPr>
              <a:t>Nacional</a:t>
            </a:r>
            <a:endParaRPr/>
          </a:p>
        </p:txBody>
      </p:sp>
      <p:pic>
        <p:nvPicPr>
          <p:cNvPr id="890" name="Google Shape;890;p3"/>
          <p:cNvPicPr preferRelativeResize="0"/>
          <p:nvPr/>
        </p:nvPicPr>
        <p:blipFill rotWithShape="1">
          <a:blip r:embed="rId3">
            <a:alphaModFix/>
          </a:blip>
          <a:srcRect t="15719" r="-1" b="4281"/>
          <a:stretch/>
        </p:blipFill>
        <p:spPr>
          <a:xfrm>
            <a:off x="327546" y="2454903"/>
            <a:ext cx="3442801" cy="4080254"/>
          </a:xfrm>
          <a:prstGeom prst="rect">
            <a:avLst/>
          </a:prstGeom>
          <a:noFill/>
          <a:ln>
            <a:noFill/>
          </a:ln>
        </p:spPr>
      </p:pic>
      <p:pic>
        <p:nvPicPr>
          <p:cNvPr id="891" name="Google Shape;891;p3"/>
          <p:cNvPicPr preferRelativeResize="0">
            <a:picLocks noGrp="1"/>
          </p:cNvPicPr>
          <p:nvPr>
            <p:ph type="pic" idx="2"/>
          </p:nvPr>
        </p:nvPicPr>
        <p:blipFill rotWithShape="1">
          <a:blip r:embed="rId4">
            <a:alphaModFix/>
          </a:blip>
          <a:srcRect l="23919" r="26331" b="2"/>
          <a:stretch/>
        </p:blipFill>
        <p:spPr>
          <a:xfrm>
            <a:off x="3942260" y="2454901"/>
            <a:ext cx="3442803" cy="4080255"/>
          </a:xfrm>
          <a:prstGeom prst="rect">
            <a:avLst/>
          </a:prstGeom>
          <a:noFill/>
          <a:ln>
            <a:noFill/>
          </a:ln>
        </p:spPr>
      </p:pic>
      <p:sp>
        <p:nvSpPr>
          <p:cNvPr id="892" name="Google Shape;892;p3"/>
          <p:cNvSpPr/>
          <p:nvPr/>
        </p:nvSpPr>
        <p:spPr>
          <a:xfrm>
            <a:off x="7556975" y="321732"/>
            <a:ext cx="4313293" cy="6214534"/>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93" name="Google Shape;893;p3"/>
          <p:cNvSpPr txBox="1">
            <a:spLocks noGrp="1"/>
          </p:cNvSpPr>
          <p:nvPr>
            <p:ph type="body" idx="4294967295"/>
          </p:nvPr>
        </p:nvSpPr>
        <p:spPr>
          <a:xfrm>
            <a:off x="7957973" y="763523"/>
            <a:ext cx="3511296" cy="533095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1500"/>
              <a:buNone/>
            </a:pPr>
            <a:r>
              <a:rPr lang="en-US" sz="1500">
                <a:solidFill>
                  <a:srgbClr val="FFFFFF"/>
                </a:solidFill>
              </a:rPr>
              <a:t>Una de las metas principales del proyecto ha sido transversalizar criterios de biodiversidad y cambio climático (principalmente adaptación basada en ecosistemas), por ello:</a:t>
            </a:r>
            <a:endParaRPr/>
          </a:p>
          <a:p>
            <a:pPr marL="447675" lvl="0" indent="-228600" algn="l" rtl="0">
              <a:lnSpc>
                <a:spcPct val="90000"/>
              </a:lnSpc>
              <a:spcBef>
                <a:spcPts val="800"/>
              </a:spcBef>
              <a:spcAft>
                <a:spcPts val="0"/>
              </a:spcAft>
              <a:buClr>
                <a:schemeClr val="lt1"/>
              </a:buClr>
              <a:buSzPts val="1500"/>
              <a:buFont typeface="Arial"/>
              <a:buChar char="•"/>
            </a:pPr>
            <a:r>
              <a:rPr lang="en-US" sz="1500">
                <a:solidFill>
                  <a:srgbClr val="FFFFFF"/>
                </a:solidFill>
              </a:rPr>
              <a:t>Se impulsó la actualización de la Estrategia de integración de la Biodiversidad para el Sector Turístico en México integrando criterios y metas de adaptación basada en ecosistemas. </a:t>
            </a:r>
            <a:endParaRPr/>
          </a:p>
          <a:p>
            <a:pPr marL="447675" lvl="0" indent="-228600" algn="l" rtl="0">
              <a:lnSpc>
                <a:spcPct val="90000"/>
              </a:lnSpc>
              <a:spcBef>
                <a:spcPts val="800"/>
              </a:spcBef>
              <a:spcAft>
                <a:spcPts val="0"/>
              </a:spcAft>
              <a:buClr>
                <a:schemeClr val="lt1"/>
              </a:buClr>
              <a:buSzPts val="1500"/>
              <a:buFont typeface="Arial"/>
              <a:buChar char="•"/>
            </a:pPr>
            <a:r>
              <a:rPr lang="en-US" sz="1500">
                <a:solidFill>
                  <a:srgbClr val="FFFFFF"/>
                </a:solidFill>
              </a:rPr>
              <a:t>Celebramos la publicación del Prosectur, que integra criterios de biodiversidad y adaptación al cambio climático el cual es un logro sin precedentes.</a:t>
            </a:r>
            <a:endParaRPr/>
          </a:p>
          <a:p>
            <a:pPr marL="447675" lvl="0" indent="-228600" algn="l" rtl="0">
              <a:lnSpc>
                <a:spcPct val="90000"/>
              </a:lnSpc>
              <a:spcBef>
                <a:spcPts val="800"/>
              </a:spcBef>
              <a:spcAft>
                <a:spcPts val="0"/>
              </a:spcAft>
              <a:buClr>
                <a:schemeClr val="lt1"/>
              </a:buClr>
              <a:buSzPts val="1500"/>
              <a:buFont typeface="Arial"/>
              <a:buChar char="•"/>
            </a:pPr>
            <a:r>
              <a:rPr lang="en-US" sz="1500">
                <a:solidFill>
                  <a:srgbClr val="FFFFFF"/>
                </a:solidFill>
              </a:rPr>
              <a:t>Con el Senado de la República se impulsó la modificación de la Ley General de Turismo integrando criterios de biodiversidad y cambio climático. </a:t>
            </a:r>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7"/>
        <p:cNvGrpSpPr/>
        <p:nvPr/>
      </p:nvGrpSpPr>
      <p:grpSpPr>
        <a:xfrm>
          <a:off x="0" y="0"/>
          <a:ext cx="0" cy="0"/>
          <a:chOff x="0" y="0"/>
          <a:chExt cx="0" cy="0"/>
        </a:xfrm>
      </p:grpSpPr>
      <p:sp>
        <p:nvSpPr>
          <p:cNvPr id="898" name="Google Shape;898;p4"/>
          <p:cNvSpPr/>
          <p:nvPr/>
        </p:nvSpPr>
        <p:spPr>
          <a:xfrm>
            <a:off x="327546" y="321732"/>
            <a:ext cx="7058307" cy="1964266"/>
          </a:xfrm>
          <a:prstGeom prst="rect">
            <a:avLst/>
          </a:prstGeom>
          <a:solidFill>
            <a:srgbClr val="3D5F8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99" name="Google Shape;899;p4"/>
          <p:cNvSpPr txBox="1">
            <a:spLocks noGrp="1"/>
          </p:cNvSpPr>
          <p:nvPr>
            <p:ph type="title"/>
          </p:nvPr>
        </p:nvSpPr>
        <p:spPr>
          <a:xfrm>
            <a:off x="524256" y="491260"/>
            <a:ext cx="6594189" cy="16252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Arial"/>
              <a:buNone/>
            </a:pPr>
            <a:r>
              <a:rPr lang="en-US" sz="4400">
                <a:solidFill>
                  <a:srgbClr val="FFFFFF"/>
                </a:solidFill>
                <a:latin typeface="Arial"/>
                <a:ea typeface="Arial"/>
                <a:cs typeface="Arial"/>
                <a:sym typeface="Arial"/>
              </a:rPr>
              <a:t>Riviera Nayarit - Jalisco</a:t>
            </a:r>
            <a:endParaRPr/>
          </a:p>
        </p:txBody>
      </p:sp>
      <p:pic>
        <p:nvPicPr>
          <p:cNvPr id="900" name="Google Shape;900;p4"/>
          <p:cNvPicPr preferRelativeResize="0"/>
          <p:nvPr/>
        </p:nvPicPr>
        <p:blipFill rotWithShape="1">
          <a:blip r:embed="rId3">
            <a:alphaModFix/>
          </a:blip>
          <a:srcRect r="2" b="8448"/>
          <a:stretch/>
        </p:blipFill>
        <p:spPr>
          <a:xfrm>
            <a:off x="327549" y="2454903"/>
            <a:ext cx="3442801" cy="4080254"/>
          </a:xfrm>
          <a:prstGeom prst="rect">
            <a:avLst/>
          </a:prstGeom>
          <a:noFill/>
          <a:ln>
            <a:noFill/>
          </a:ln>
        </p:spPr>
      </p:pic>
      <p:pic>
        <p:nvPicPr>
          <p:cNvPr id="901" name="Google Shape;901;p4" descr="Un grupo de personas en un salón&#10;&#10;Descripción generada automáticamente"/>
          <p:cNvPicPr preferRelativeResize="0">
            <a:picLocks noGrp="1"/>
          </p:cNvPicPr>
          <p:nvPr>
            <p:ph type="pic" idx="2"/>
          </p:nvPr>
        </p:nvPicPr>
        <p:blipFill rotWithShape="1">
          <a:blip r:embed="rId4">
            <a:alphaModFix/>
          </a:blip>
          <a:srcRect t="14790"/>
          <a:stretch/>
        </p:blipFill>
        <p:spPr>
          <a:xfrm>
            <a:off x="3942260" y="2454902"/>
            <a:ext cx="3442803" cy="1958184"/>
          </a:xfrm>
          <a:prstGeom prst="rect">
            <a:avLst/>
          </a:prstGeom>
          <a:solidFill>
            <a:schemeClr val="lt2"/>
          </a:solidFill>
          <a:ln>
            <a:noFill/>
          </a:ln>
        </p:spPr>
      </p:pic>
      <p:pic>
        <p:nvPicPr>
          <p:cNvPr id="902" name="Google Shape;902;p4"/>
          <p:cNvPicPr preferRelativeResize="0"/>
          <p:nvPr/>
        </p:nvPicPr>
        <p:blipFill rotWithShape="1">
          <a:blip r:embed="rId5">
            <a:alphaModFix/>
          </a:blip>
          <a:srcRect t="35215" r="-4" b="15114"/>
          <a:stretch/>
        </p:blipFill>
        <p:spPr>
          <a:xfrm>
            <a:off x="3941061" y="4572285"/>
            <a:ext cx="3447288" cy="1956816"/>
          </a:xfrm>
          <a:prstGeom prst="rect">
            <a:avLst/>
          </a:prstGeom>
          <a:solidFill>
            <a:srgbClr val="FFC000"/>
          </a:solidFill>
          <a:ln>
            <a:noFill/>
          </a:ln>
        </p:spPr>
      </p:pic>
      <p:sp>
        <p:nvSpPr>
          <p:cNvPr id="903" name="Google Shape;903;p4"/>
          <p:cNvSpPr/>
          <p:nvPr/>
        </p:nvSpPr>
        <p:spPr>
          <a:xfrm>
            <a:off x="7556975" y="321732"/>
            <a:ext cx="4313293" cy="6214534"/>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04" name="Google Shape;904;p4"/>
          <p:cNvSpPr txBox="1">
            <a:spLocks noGrp="1"/>
          </p:cNvSpPr>
          <p:nvPr>
            <p:ph type="body" idx="1"/>
          </p:nvPr>
        </p:nvSpPr>
        <p:spPr>
          <a:xfrm>
            <a:off x="7957973" y="763523"/>
            <a:ext cx="3511296" cy="533095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2000"/>
              <a:buNone/>
            </a:pPr>
            <a:r>
              <a:rPr lang="en-US" sz="2000">
                <a:solidFill>
                  <a:srgbClr val="FFFFFF"/>
                </a:solidFill>
              </a:rPr>
              <a:t>Plan Municipal de Cambio Climático de Puerto Vallarta: </a:t>
            </a:r>
            <a:endParaRPr/>
          </a:p>
          <a:p>
            <a:pPr marL="447675" lvl="1" indent="-228600" algn="l" rtl="0">
              <a:lnSpc>
                <a:spcPct val="90000"/>
              </a:lnSpc>
              <a:spcBef>
                <a:spcPts val="1600"/>
              </a:spcBef>
              <a:spcAft>
                <a:spcPts val="0"/>
              </a:spcAft>
              <a:buClr>
                <a:schemeClr val="lt1"/>
              </a:buClr>
              <a:buSzPts val="2000"/>
              <a:buFont typeface="Arial"/>
              <a:buChar char="•"/>
            </a:pPr>
            <a:r>
              <a:rPr lang="en-US" sz="2000">
                <a:solidFill>
                  <a:srgbClr val="FFFFFF"/>
                </a:solidFill>
              </a:rPr>
              <a:t>Procesos participativos.</a:t>
            </a:r>
            <a:endParaRPr/>
          </a:p>
          <a:p>
            <a:pPr marL="447675" lvl="1" indent="-228600" algn="l" rtl="0">
              <a:lnSpc>
                <a:spcPct val="90000"/>
              </a:lnSpc>
              <a:spcBef>
                <a:spcPts val="1600"/>
              </a:spcBef>
              <a:spcAft>
                <a:spcPts val="0"/>
              </a:spcAft>
              <a:buClr>
                <a:schemeClr val="lt1"/>
              </a:buClr>
              <a:buSzPts val="2000"/>
              <a:buFont typeface="Arial"/>
              <a:buChar char="•"/>
            </a:pPr>
            <a:r>
              <a:rPr lang="en-US" sz="2000">
                <a:solidFill>
                  <a:srgbClr val="FFFFFF"/>
                </a:solidFill>
              </a:rPr>
              <a:t>Medidas de adaptación con enfoque de cuenca.</a:t>
            </a:r>
            <a:endParaRPr/>
          </a:p>
          <a:p>
            <a:pPr marL="447675" lvl="1" indent="-228600" algn="l" rtl="0">
              <a:lnSpc>
                <a:spcPct val="90000"/>
              </a:lnSpc>
              <a:spcBef>
                <a:spcPts val="1600"/>
              </a:spcBef>
              <a:spcAft>
                <a:spcPts val="0"/>
              </a:spcAft>
              <a:buClr>
                <a:schemeClr val="lt1"/>
              </a:buClr>
              <a:buSzPts val="2000"/>
              <a:buFont typeface="Arial"/>
              <a:buChar char="•"/>
            </a:pPr>
            <a:r>
              <a:rPr lang="en-US" sz="2000">
                <a:solidFill>
                  <a:srgbClr val="FFFFFF"/>
                </a:solidFill>
              </a:rPr>
              <a:t>Intercambio de experiencias entre los dos municipios.</a:t>
            </a:r>
            <a:endParaRPr/>
          </a:p>
          <a:p>
            <a:pPr marL="447675" lvl="1" indent="-228600" algn="l" rtl="0">
              <a:lnSpc>
                <a:spcPct val="90000"/>
              </a:lnSpc>
              <a:spcBef>
                <a:spcPts val="1600"/>
              </a:spcBef>
              <a:spcAft>
                <a:spcPts val="0"/>
              </a:spcAft>
              <a:buClr>
                <a:schemeClr val="lt1"/>
              </a:buClr>
              <a:buSzPts val="2000"/>
              <a:buFont typeface="Arial"/>
              <a:buChar char="•"/>
            </a:pPr>
            <a:r>
              <a:rPr lang="en-US" sz="2000">
                <a:solidFill>
                  <a:srgbClr val="FFFFFF"/>
                </a:solidFill>
              </a:rPr>
              <a:t>Maduración a reglamento de cambio climático.</a:t>
            </a:r>
            <a:endParaRPr/>
          </a:p>
          <a:p>
            <a:pPr marL="0" lvl="0" indent="0" algn="l" rtl="0">
              <a:lnSpc>
                <a:spcPct val="90000"/>
              </a:lnSpc>
              <a:spcBef>
                <a:spcPts val="1600"/>
              </a:spcBef>
              <a:spcAft>
                <a:spcPts val="0"/>
              </a:spcAft>
              <a:buClr>
                <a:srgbClr val="FFFFFF"/>
              </a:buClr>
              <a:buSzPts val="2000"/>
              <a:buNone/>
            </a:pPr>
            <a:r>
              <a:rPr lang="en-US" sz="2000">
                <a:solidFill>
                  <a:srgbClr val="FFFFFF"/>
                </a:solidFill>
              </a:rPr>
              <a:t>Impulso y apoyo el proceso de elaboración del Plan de Acción ante el Cambio Climático de Bahía de Banderas, Nayarit.</a:t>
            </a:r>
            <a:endParaRPr/>
          </a:p>
          <a:p>
            <a:pPr marL="0" lvl="0" indent="127000" algn="l" rtl="0">
              <a:lnSpc>
                <a:spcPct val="90000"/>
              </a:lnSpc>
              <a:spcBef>
                <a:spcPts val="1600"/>
              </a:spcBef>
              <a:spcAft>
                <a:spcPts val="0"/>
              </a:spcAft>
              <a:buClr>
                <a:schemeClr val="dk1"/>
              </a:buClr>
              <a:buSzPts val="2000"/>
              <a:buFont typeface="Arial"/>
              <a:buNone/>
            </a:pPr>
            <a:endParaRPr sz="2000">
              <a:solidFill>
                <a:srgbClr val="FFFFFF"/>
              </a:solidFill>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8"/>
        <p:cNvGrpSpPr/>
        <p:nvPr/>
      </p:nvGrpSpPr>
      <p:grpSpPr>
        <a:xfrm>
          <a:off x="0" y="0"/>
          <a:ext cx="0" cy="0"/>
          <a:chOff x="0" y="0"/>
          <a:chExt cx="0" cy="0"/>
        </a:xfrm>
      </p:grpSpPr>
      <p:sp>
        <p:nvSpPr>
          <p:cNvPr id="909" name="Google Shape;909;p5"/>
          <p:cNvSpPr/>
          <p:nvPr/>
        </p:nvSpPr>
        <p:spPr>
          <a:xfrm>
            <a:off x="462059" y="450221"/>
            <a:ext cx="3639311" cy="3387645"/>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10" name="Google Shape;910;p5"/>
          <p:cNvSpPr txBox="1">
            <a:spLocks noGrp="1"/>
          </p:cNvSpPr>
          <p:nvPr>
            <p:ph type="title"/>
          </p:nvPr>
        </p:nvSpPr>
        <p:spPr>
          <a:xfrm>
            <a:off x="774701" y="761999"/>
            <a:ext cx="3054640" cy="26925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Arial"/>
              <a:buNone/>
            </a:pPr>
            <a:r>
              <a:rPr lang="en-US" sz="3600">
                <a:solidFill>
                  <a:srgbClr val="FFFFFF"/>
                </a:solidFill>
                <a:latin typeface="Arial"/>
                <a:ea typeface="Arial"/>
                <a:cs typeface="Arial"/>
                <a:sym typeface="Arial"/>
              </a:rPr>
              <a:t>Riviera Maya</a:t>
            </a:r>
            <a:endParaRPr/>
          </a:p>
        </p:txBody>
      </p:sp>
      <p:sp>
        <p:nvSpPr>
          <p:cNvPr id="911" name="Google Shape;911;p5"/>
          <p:cNvSpPr/>
          <p:nvPr/>
        </p:nvSpPr>
        <p:spPr>
          <a:xfrm>
            <a:off x="4263362" y="446007"/>
            <a:ext cx="5841454" cy="3387645"/>
          </a:xfrm>
          <a:prstGeom prst="rect">
            <a:avLst/>
          </a:prstGeom>
          <a:solidFill>
            <a:srgbClr val="7F7F7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12" name="Google Shape;912;p5"/>
          <p:cNvSpPr txBox="1">
            <a:spLocks noGrp="1"/>
          </p:cNvSpPr>
          <p:nvPr>
            <p:ph type="body" idx="1"/>
          </p:nvPr>
        </p:nvSpPr>
        <p:spPr>
          <a:xfrm>
            <a:off x="4684424" y="761999"/>
            <a:ext cx="5067629" cy="2692563"/>
          </a:xfrm>
          <a:prstGeom prst="rect">
            <a:avLst/>
          </a:prstGeom>
          <a:noFill/>
          <a:ln>
            <a:noFill/>
          </a:ln>
        </p:spPr>
        <p:txBody>
          <a:bodyPr spcFirstLastPara="1" wrap="square" lIns="91425" tIns="45700" rIns="91425" bIns="45700" anchor="ctr" anchorCtr="0">
            <a:normAutofit lnSpcReduction="10000"/>
          </a:bodyPr>
          <a:lstStyle/>
          <a:p>
            <a:pPr marL="182563" lvl="0" indent="-182563" algn="l" rtl="0">
              <a:lnSpc>
                <a:spcPct val="90000"/>
              </a:lnSpc>
              <a:spcBef>
                <a:spcPts val="0"/>
              </a:spcBef>
              <a:spcAft>
                <a:spcPts val="0"/>
              </a:spcAft>
              <a:buClr>
                <a:schemeClr val="dk1"/>
              </a:buClr>
              <a:buSzPts val="1700"/>
              <a:buFont typeface="Arial"/>
              <a:buChar char="•"/>
            </a:pPr>
            <a:r>
              <a:rPr lang="en-US" sz="1700"/>
              <a:t>Se trabajó con el Congreso del Estado de Quintana Roo para identificar los retos y oportunidades legislativas en gestión de agua, cambio climático, turismo sostenible y responsabilidad ambiental. Como resultado se presentaron 3 importantes iniciativas que se evaluarán por dicha institución.</a:t>
            </a:r>
            <a:endParaRPr/>
          </a:p>
          <a:p>
            <a:pPr marL="228600" lvl="0" indent="-228600" algn="l" rtl="0">
              <a:lnSpc>
                <a:spcPct val="90000"/>
              </a:lnSpc>
              <a:spcBef>
                <a:spcPts val="800"/>
              </a:spcBef>
              <a:spcAft>
                <a:spcPts val="0"/>
              </a:spcAft>
              <a:buClr>
                <a:schemeClr val="dk1"/>
              </a:buClr>
              <a:buSzPts val="1700"/>
              <a:buFont typeface="Arial"/>
              <a:buChar char="•"/>
            </a:pPr>
            <a:r>
              <a:rPr lang="en-US" sz="1700"/>
              <a:t>Se incluyó en el Reglamento de ecología, mitigación y adaptación al cambio climático del Municipio de Tulum, Quintana Roo: “promover la implementación de medidas de adaptación basadas en ecosistemas”. </a:t>
            </a:r>
            <a:endParaRPr sz="1700"/>
          </a:p>
        </p:txBody>
      </p:sp>
      <p:sp>
        <p:nvSpPr>
          <p:cNvPr id="913" name="Google Shape;913;p5"/>
          <p:cNvSpPr/>
          <p:nvPr/>
        </p:nvSpPr>
        <p:spPr>
          <a:xfrm>
            <a:off x="10267273" y="446007"/>
            <a:ext cx="1438858" cy="1623110"/>
          </a:xfrm>
          <a:prstGeom prst="rect">
            <a:avLst/>
          </a:prstGeom>
          <a:solidFill>
            <a:srgbClr val="6C495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14" name="Google Shape;914;p5"/>
          <p:cNvSpPr/>
          <p:nvPr/>
        </p:nvSpPr>
        <p:spPr>
          <a:xfrm>
            <a:off x="10267273" y="2210542"/>
            <a:ext cx="1438858" cy="1623110"/>
          </a:xfrm>
          <a:prstGeom prst="rect">
            <a:avLst/>
          </a:prstGeom>
          <a:solidFill>
            <a:srgbClr val="6C4956">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pic>
        <p:nvPicPr>
          <p:cNvPr id="915" name="Google Shape;915;p5"/>
          <p:cNvPicPr preferRelativeResize="0"/>
          <p:nvPr/>
        </p:nvPicPr>
        <p:blipFill rotWithShape="1">
          <a:blip r:embed="rId3">
            <a:alphaModFix/>
          </a:blip>
          <a:srcRect l="11833" r="14293" b="3"/>
          <a:stretch/>
        </p:blipFill>
        <p:spPr>
          <a:xfrm>
            <a:off x="462058" y="4001080"/>
            <a:ext cx="3639312" cy="2401554"/>
          </a:xfrm>
          <a:prstGeom prst="rect">
            <a:avLst/>
          </a:prstGeom>
          <a:noFill/>
          <a:ln>
            <a:noFill/>
          </a:ln>
        </p:spPr>
      </p:pic>
      <p:pic>
        <p:nvPicPr>
          <p:cNvPr id="916" name="Google Shape;916;p5"/>
          <p:cNvPicPr preferRelativeResize="0"/>
          <p:nvPr/>
        </p:nvPicPr>
        <p:blipFill rotWithShape="1">
          <a:blip r:embed="rId4">
            <a:alphaModFix/>
          </a:blip>
          <a:srcRect l="8031" r="6730" b="4"/>
          <a:stretch/>
        </p:blipFill>
        <p:spPr>
          <a:xfrm>
            <a:off x="4263362" y="4001080"/>
            <a:ext cx="3639312" cy="2401554"/>
          </a:xfrm>
          <a:prstGeom prst="rect">
            <a:avLst/>
          </a:prstGeom>
          <a:noFill/>
          <a:ln>
            <a:noFill/>
          </a:ln>
        </p:spPr>
      </p:pic>
      <p:pic>
        <p:nvPicPr>
          <p:cNvPr id="917" name="Google Shape;917;p5"/>
          <p:cNvPicPr preferRelativeResize="0"/>
          <p:nvPr/>
        </p:nvPicPr>
        <p:blipFill rotWithShape="1">
          <a:blip r:embed="rId5">
            <a:alphaModFix/>
          </a:blip>
          <a:srcRect l="1554" r="2218" b="1"/>
          <a:stretch/>
        </p:blipFill>
        <p:spPr>
          <a:xfrm>
            <a:off x="8066819" y="4001080"/>
            <a:ext cx="3639312" cy="2401554"/>
          </a:xfrm>
          <a:prstGeom prst="rect">
            <a:avLst/>
          </a:prstGeom>
          <a:noFill/>
          <a:ln>
            <a:noFill/>
          </a:ln>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1"/>
        <p:cNvGrpSpPr/>
        <p:nvPr/>
      </p:nvGrpSpPr>
      <p:grpSpPr>
        <a:xfrm>
          <a:off x="0" y="0"/>
          <a:ext cx="0" cy="0"/>
          <a:chOff x="0" y="0"/>
          <a:chExt cx="0" cy="0"/>
        </a:xfrm>
      </p:grpSpPr>
      <p:sp>
        <p:nvSpPr>
          <p:cNvPr id="922" name="Google Shape;922;p6"/>
          <p:cNvSpPr/>
          <p:nvPr/>
        </p:nvSpPr>
        <p:spPr>
          <a:xfrm>
            <a:off x="327546" y="321732"/>
            <a:ext cx="7058307" cy="1964266"/>
          </a:xfrm>
          <a:prstGeom prst="rect">
            <a:avLst/>
          </a:prstGeom>
          <a:solidFill>
            <a:srgbClr val="435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23" name="Google Shape;923;p6"/>
          <p:cNvSpPr txBox="1">
            <a:spLocks noGrp="1"/>
          </p:cNvSpPr>
          <p:nvPr>
            <p:ph type="title"/>
          </p:nvPr>
        </p:nvSpPr>
        <p:spPr>
          <a:xfrm>
            <a:off x="524256" y="491260"/>
            <a:ext cx="6594189" cy="16252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Arial"/>
              <a:buNone/>
            </a:pPr>
            <a:r>
              <a:rPr lang="en-US" sz="4400">
                <a:solidFill>
                  <a:srgbClr val="FFFFFF"/>
                </a:solidFill>
                <a:latin typeface="Arial"/>
                <a:ea typeface="Arial"/>
                <a:cs typeface="Arial"/>
                <a:sym typeface="Arial"/>
              </a:rPr>
              <a:t>San Miguel de Allende</a:t>
            </a:r>
            <a:endParaRPr/>
          </a:p>
        </p:txBody>
      </p:sp>
      <p:pic>
        <p:nvPicPr>
          <p:cNvPr id="924" name="Google Shape;924;p6"/>
          <p:cNvPicPr preferRelativeResize="0"/>
          <p:nvPr/>
        </p:nvPicPr>
        <p:blipFill rotWithShape="1">
          <a:blip r:embed="rId3">
            <a:alphaModFix/>
          </a:blip>
          <a:srcRect l="11167" r="32511" b="1"/>
          <a:stretch/>
        </p:blipFill>
        <p:spPr>
          <a:xfrm>
            <a:off x="327549" y="2454903"/>
            <a:ext cx="3442801" cy="4080254"/>
          </a:xfrm>
          <a:prstGeom prst="rect">
            <a:avLst/>
          </a:prstGeom>
          <a:noFill/>
          <a:ln>
            <a:noFill/>
          </a:ln>
        </p:spPr>
      </p:pic>
      <p:pic>
        <p:nvPicPr>
          <p:cNvPr id="925" name="Google Shape;925;p6"/>
          <p:cNvPicPr preferRelativeResize="0"/>
          <p:nvPr/>
        </p:nvPicPr>
        <p:blipFill rotWithShape="1">
          <a:blip r:embed="rId4">
            <a:alphaModFix/>
          </a:blip>
          <a:srcRect b="3187"/>
          <a:stretch/>
        </p:blipFill>
        <p:spPr>
          <a:xfrm>
            <a:off x="3942260" y="2454902"/>
            <a:ext cx="3442803" cy="1958184"/>
          </a:xfrm>
          <a:prstGeom prst="rect">
            <a:avLst/>
          </a:prstGeom>
          <a:noFill/>
          <a:ln>
            <a:noFill/>
          </a:ln>
        </p:spPr>
      </p:pic>
      <p:pic>
        <p:nvPicPr>
          <p:cNvPr id="926" name="Google Shape;926;p6"/>
          <p:cNvPicPr preferRelativeResize="0"/>
          <p:nvPr/>
        </p:nvPicPr>
        <p:blipFill rotWithShape="1">
          <a:blip r:embed="rId5">
            <a:alphaModFix/>
          </a:blip>
          <a:srcRect t="8522" r="-3" b="18467"/>
          <a:stretch/>
        </p:blipFill>
        <p:spPr>
          <a:xfrm>
            <a:off x="3941061" y="4572285"/>
            <a:ext cx="3447288" cy="1956816"/>
          </a:xfrm>
          <a:prstGeom prst="rect">
            <a:avLst/>
          </a:prstGeom>
          <a:noFill/>
          <a:ln>
            <a:noFill/>
          </a:ln>
        </p:spPr>
      </p:pic>
      <p:sp>
        <p:nvSpPr>
          <p:cNvPr id="927" name="Google Shape;927;p6"/>
          <p:cNvSpPr/>
          <p:nvPr/>
        </p:nvSpPr>
        <p:spPr>
          <a:xfrm>
            <a:off x="7556975" y="321732"/>
            <a:ext cx="4313293" cy="6214534"/>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28" name="Google Shape;928;p6"/>
          <p:cNvSpPr txBox="1">
            <a:spLocks noGrp="1"/>
          </p:cNvSpPr>
          <p:nvPr>
            <p:ph type="body" idx="1"/>
          </p:nvPr>
        </p:nvSpPr>
        <p:spPr>
          <a:xfrm>
            <a:off x="7957973" y="763523"/>
            <a:ext cx="3511296" cy="5330952"/>
          </a:xfrm>
          <a:prstGeom prst="rect">
            <a:avLst/>
          </a:prstGeom>
          <a:noFill/>
          <a:ln>
            <a:noFill/>
          </a:ln>
        </p:spPr>
        <p:txBody>
          <a:bodyPr spcFirstLastPara="1" wrap="square" lIns="91425" tIns="45700" rIns="91425" bIns="45700" anchor="ctr" anchorCtr="0">
            <a:normAutofit/>
          </a:bodyPr>
          <a:lstStyle/>
          <a:p>
            <a:pPr marL="285750" lvl="0" indent="-228600" algn="l" rtl="0">
              <a:lnSpc>
                <a:spcPct val="90000"/>
              </a:lnSpc>
              <a:spcBef>
                <a:spcPts val="0"/>
              </a:spcBef>
              <a:spcAft>
                <a:spcPts val="0"/>
              </a:spcAft>
              <a:buClr>
                <a:schemeClr val="lt1"/>
              </a:buClr>
              <a:buSzPts val="1500"/>
              <a:buFont typeface="Arial"/>
              <a:buChar char="•"/>
            </a:pPr>
            <a:r>
              <a:rPr lang="en-US" sz="1500">
                <a:solidFill>
                  <a:srgbClr val="FFFFFF"/>
                </a:solidFill>
              </a:rPr>
              <a:t>En el Programa de Desarrollo Urbano, Ordenamiento Ecológico y Territorial de San Miguel de Allende se logró la inclusión en el apartado de Problemáticas ambientales del término “riesgos asociados con el cambio climático” y en las Estrategias se integraron diferentes “oportunidades de adaptación y mitigación”.  </a:t>
            </a:r>
            <a:endParaRPr/>
          </a:p>
          <a:p>
            <a:pPr marL="285750" lvl="0" indent="-228600" algn="l" rtl="0">
              <a:lnSpc>
                <a:spcPct val="90000"/>
              </a:lnSpc>
              <a:spcBef>
                <a:spcPts val="800"/>
              </a:spcBef>
              <a:spcAft>
                <a:spcPts val="0"/>
              </a:spcAft>
              <a:buClr>
                <a:schemeClr val="lt1"/>
              </a:buClr>
              <a:buSzPts val="1500"/>
              <a:buFont typeface="Arial"/>
              <a:buChar char="•"/>
            </a:pPr>
            <a:r>
              <a:rPr lang="en-US" sz="1500">
                <a:solidFill>
                  <a:srgbClr val="FFFFFF"/>
                </a:solidFill>
              </a:rPr>
              <a:t>El Plan de acción climática municipal 2021 menciona la participación de Adaptur en el proceso de planeación.</a:t>
            </a:r>
            <a:endParaRPr/>
          </a:p>
          <a:p>
            <a:pPr marL="285750" lvl="0" indent="-228600" algn="l" rtl="0">
              <a:lnSpc>
                <a:spcPct val="90000"/>
              </a:lnSpc>
              <a:spcBef>
                <a:spcPts val="800"/>
              </a:spcBef>
              <a:spcAft>
                <a:spcPts val="0"/>
              </a:spcAft>
              <a:buClr>
                <a:schemeClr val="lt1"/>
              </a:buClr>
              <a:buSzPts val="1500"/>
              <a:buFont typeface="Arial"/>
              <a:buChar char="•"/>
            </a:pPr>
            <a:r>
              <a:rPr lang="en-US" sz="1500">
                <a:solidFill>
                  <a:srgbClr val="FFFFFF"/>
                </a:solidFill>
              </a:rPr>
              <a:t>La asesoría técnica proporcionada por GIZ sirvió como insumo para que esa dependencia concluyera la Estrategia Estatal de Cambio Climático de Guanajuato y recientemente presentara la política ambiental Grandeza natural de Guanajuato</a:t>
            </a:r>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2"/>
        <p:cNvGrpSpPr/>
        <p:nvPr/>
      </p:nvGrpSpPr>
      <p:grpSpPr>
        <a:xfrm>
          <a:off x="0" y="0"/>
          <a:ext cx="0" cy="0"/>
          <a:chOff x="0" y="0"/>
          <a:chExt cx="0" cy="0"/>
        </a:xfrm>
      </p:grpSpPr>
      <p:sp>
        <p:nvSpPr>
          <p:cNvPr id="933" name="Google Shape;933;p7"/>
          <p:cNvSpPr/>
          <p:nvPr/>
        </p:nvSpPr>
        <p:spPr>
          <a:xfrm>
            <a:off x="327546" y="321732"/>
            <a:ext cx="7058307" cy="1964266"/>
          </a:xfrm>
          <a:prstGeom prst="rect">
            <a:avLst/>
          </a:prstGeom>
          <a:solidFill>
            <a:srgbClr val="6B49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34" name="Google Shape;934;p7"/>
          <p:cNvSpPr txBox="1">
            <a:spLocks noGrp="1"/>
          </p:cNvSpPr>
          <p:nvPr>
            <p:ph type="title"/>
          </p:nvPr>
        </p:nvSpPr>
        <p:spPr>
          <a:xfrm>
            <a:off x="524256" y="491260"/>
            <a:ext cx="6594189" cy="16252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Arial"/>
              <a:buNone/>
            </a:pPr>
            <a:r>
              <a:rPr lang="en-US" sz="4400">
                <a:solidFill>
                  <a:srgbClr val="FFFFFF"/>
                </a:solidFill>
                <a:latin typeface="Arial"/>
                <a:ea typeface="Arial"/>
                <a:cs typeface="Arial"/>
                <a:sym typeface="Arial"/>
              </a:rPr>
              <a:t>Reflexiones finales</a:t>
            </a:r>
            <a:endParaRPr/>
          </a:p>
        </p:txBody>
      </p:sp>
      <p:pic>
        <p:nvPicPr>
          <p:cNvPr id="935" name="Google Shape;935;p7"/>
          <p:cNvPicPr preferRelativeResize="0"/>
          <p:nvPr/>
        </p:nvPicPr>
        <p:blipFill rotWithShape="1">
          <a:blip r:embed="rId3">
            <a:alphaModFix/>
          </a:blip>
          <a:srcRect l="24111" r="20409" b="-2"/>
          <a:stretch/>
        </p:blipFill>
        <p:spPr>
          <a:xfrm>
            <a:off x="327549" y="2454903"/>
            <a:ext cx="3442801" cy="4080254"/>
          </a:xfrm>
          <a:prstGeom prst="rect">
            <a:avLst/>
          </a:prstGeom>
          <a:noFill/>
          <a:ln>
            <a:noFill/>
          </a:ln>
        </p:spPr>
      </p:pic>
      <p:pic>
        <p:nvPicPr>
          <p:cNvPr id="936" name="Google Shape;936;p7"/>
          <p:cNvPicPr preferRelativeResize="0"/>
          <p:nvPr/>
        </p:nvPicPr>
        <p:blipFill rotWithShape="1">
          <a:blip r:embed="rId4">
            <a:alphaModFix/>
          </a:blip>
          <a:srcRect r="43737" b="-2"/>
          <a:stretch/>
        </p:blipFill>
        <p:spPr>
          <a:xfrm>
            <a:off x="3942260" y="2454902"/>
            <a:ext cx="3442803" cy="1958184"/>
          </a:xfrm>
          <a:prstGeom prst="rect">
            <a:avLst/>
          </a:prstGeom>
          <a:solidFill>
            <a:srgbClr val="ECECEC"/>
          </a:solidFill>
          <a:ln>
            <a:noFill/>
          </a:ln>
        </p:spPr>
      </p:pic>
      <p:pic>
        <p:nvPicPr>
          <p:cNvPr id="937" name="Google Shape;937;p7"/>
          <p:cNvPicPr preferRelativeResize="0"/>
          <p:nvPr/>
        </p:nvPicPr>
        <p:blipFill rotWithShape="1">
          <a:blip r:embed="rId5">
            <a:alphaModFix/>
          </a:blip>
          <a:srcRect l="7512" r="-2" b="-2"/>
          <a:stretch/>
        </p:blipFill>
        <p:spPr>
          <a:xfrm>
            <a:off x="3941061" y="4572285"/>
            <a:ext cx="3447288" cy="1956816"/>
          </a:xfrm>
          <a:prstGeom prst="rect">
            <a:avLst/>
          </a:prstGeom>
          <a:solidFill>
            <a:srgbClr val="ECECEC"/>
          </a:solidFill>
          <a:ln>
            <a:noFill/>
          </a:ln>
        </p:spPr>
      </p:pic>
      <p:sp>
        <p:nvSpPr>
          <p:cNvPr id="938" name="Google Shape;938;p7"/>
          <p:cNvSpPr/>
          <p:nvPr/>
        </p:nvSpPr>
        <p:spPr>
          <a:xfrm>
            <a:off x="7556975" y="321732"/>
            <a:ext cx="4313293" cy="6214534"/>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39" name="Google Shape;939;p7"/>
          <p:cNvSpPr txBox="1">
            <a:spLocks noGrp="1"/>
          </p:cNvSpPr>
          <p:nvPr>
            <p:ph type="body" idx="1"/>
          </p:nvPr>
        </p:nvSpPr>
        <p:spPr>
          <a:xfrm>
            <a:off x="7957973" y="763523"/>
            <a:ext cx="3511296" cy="5330952"/>
          </a:xfrm>
          <a:prstGeom prst="rect">
            <a:avLst/>
          </a:prstGeom>
          <a:noFill/>
          <a:ln>
            <a:noFill/>
          </a:ln>
        </p:spPr>
        <p:txBody>
          <a:bodyPr spcFirstLastPara="1" wrap="square" lIns="91425" tIns="45700" rIns="91425" bIns="45700" anchor="ctr" anchorCtr="0">
            <a:normAutofit fontScale="92500"/>
          </a:bodyPr>
          <a:lstStyle/>
          <a:p>
            <a:pPr marL="285750" lvl="0" indent="-228631" algn="l" rtl="0">
              <a:lnSpc>
                <a:spcPct val="90000"/>
              </a:lnSpc>
              <a:spcBef>
                <a:spcPts val="0"/>
              </a:spcBef>
              <a:spcAft>
                <a:spcPts val="0"/>
              </a:spcAft>
              <a:buClr>
                <a:srgbClr val="FFFFFF"/>
              </a:buClr>
              <a:buSzPct val="100000"/>
              <a:buFont typeface="Arial"/>
              <a:buChar char="•"/>
            </a:pPr>
            <a:r>
              <a:rPr lang="en-US" sz="1900">
                <a:solidFill>
                  <a:srgbClr val="FFFFFF"/>
                </a:solidFill>
              </a:rPr>
              <a:t>Es fundamental tener instrumentos legales y regulatorios en materia de cambio climático a nivel subnacional alineados a la política climática a nivel nacional, así como a los acuerdos internacionales de los que México forma parte. </a:t>
            </a:r>
            <a:endParaRPr/>
          </a:p>
          <a:p>
            <a:pPr marL="285750" lvl="0" indent="-228631" algn="l" rtl="0">
              <a:lnSpc>
                <a:spcPct val="90000"/>
              </a:lnSpc>
              <a:spcBef>
                <a:spcPts val="800"/>
              </a:spcBef>
              <a:spcAft>
                <a:spcPts val="0"/>
              </a:spcAft>
              <a:buClr>
                <a:srgbClr val="FFFFFF"/>
              </a:buClr>
              <a:buSzPct val="100000"/>
              <a:buFont typeface="Arial"/>
              <a:buChar char="•"/>
            </a:pPr>
            <a:r>
              <a:rPr lang="en-US" sz="1900">
                <a:solidFill>
                  <a:srgbClr val="FFFFFF"/>
                </a:solidFill>
              </a:rPr>
              <a:t>Contar con un marco legal, regulatorio y habilitador sólido es fundamental para generar las condiciones para impulsar la  implementación de soluciones de adaptación al cambio climático basadas en ecosistemas robustas. </a:t>
            </a:r>
            <a:endParaRPr/>
          </a:p>
          <a:p>
            <a:pPr marL="285750" lvl="0" indent="-228631" algn="l" rtl="0">
              <a:lnSpc>
                <a:spcPct val="90000"/>
              </a:lnSpc>
              <a:spcBef>
                <a:spcPts val="800"/>
              </a:spcBef>
              <a:spcAft>
                <a:spcPts val="0"/>
              </a:spcAft>
              <a:buClr>
                <a:srgbClr val="FFFFFF"/>
              </a:buClr>
              <a:buSzPct val="100000"/>
              <a:buFont typeface="Arial"/>
              <a:buChar char="•"/>
            </a:pPr>
            <a:r>
              <a:rPr lang="en-US" sz="1900">
                <a:solidFill>
                  <a:srgbClr val="FFFFFF"/>
                </a:solidFill>
              </a:rPr>
              <a:t>Se debe transversalizar este tema en los sectores productivos como el turismo.</a:t>
            </a:r>
            <a:endParaRPr/>
          </a:p>
          <a:p>
            <a:pPr marL="0" lvl="0" indent="111569" algn="l" rtl="0">
              <a:lnSpc>
                <a:spcPct val="90000"/>
              </a:lnSpc>
              <a:spcBef>
                <a:spcPts val="800"/>
              </a:spcBef>
              <a:spcAft>
                <a:spcPts val="0"/>
              </a:spcAft>
              <a:buClr>
                <a:schemeClr val="dk1"/>
              </a:buClr>
              <a:buSzPct val="100000"/>
              <a:buFont typeface="Arial"/>
              <a:buNone/>
            </a:pPr>
            <a:endParaRPr sz="1900">
              <a:solidFill>
                <a:srgbClr val="FFFFFF"/>
              </a:solidFill>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3"/>
        <p:cNvGrpSpPr/>
        <p:nvPr/>
      </p:nvGrpSpPr>
      <p:grpSpPr>
        <a:xfrm>
          <a:off x="0" y="0"/>
          <a:ext cx="0" cy="0"/>
          <a:chOff x="0" y="0"/>
          <a:chExt cx="0" cy="0"/>
        </a:xfrm>
      </p:grpSpPr>
      <p:sp>
        <p:nvSpPr>
          <p:cNvPr id="944" name="Google Shape;944;p8"/>
          <p:cNvSpPr/>
          <p:nvPr/>
        </p:nvSpPr>
        <p:spPr>
          <a:xfrm>
            <a:off x="462058" y="450221"/>
            <a:ext cx="8994357" cy="43434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45" name="Google Shape;945;p8"/>
          <p:cNvSpPr txBox="1">
            <a:spLocks noGrp="1"/>
          </p:cNvSpPr>
          <p:nvPr>
            <p:ph type="title"/>
          </p:nvPr>
        </p:nvSpPr>
        <p:spPr>
          <a:xfrm>
            <a:off x="1100669" y="1031353"/>
            <a:ext cx="7736255" cy="318113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6600"/>
              <a:buFont typeface="Arial"/>
              <a:buNone/>
            </a:pPr>
            <a:r>
              <a:rPr lang="en-US" sz="6600">
                <a:solidFill>
                  <a:srgbClr val="FFFFFF"/>
                </a:solidFill>
                <a:latin typeface="Arial"/>
                <a:ea typeface="Arial"/>
                <a:cs typeface="Arial"/>
                <a:sym typeface="Arial"/>
              </a:rPr>
              <a:t>Casos de éxito de la voz de los protagonistas…</a:t>
            </a:r>
            <a:endParaRPr/>
          </a:p>
        </p:txBody>
      </p:sp>
      <p:sp>
        <p:nvSpPr>
          <p:cNvPr id="946" name="Google Shape;946;p8"/>
          <p:cNvSpPr/>
          <p:nvPr/>
        </p:nvSpPr>
        <p:spPr>
          <a:xfrm>
            <a:off x="9619345" y="450221"/>
            <a:ext cx="2115455" cy="2102827"/>
          </a:xfrm>
          <a:prstGeom prst="rect">
            <a:avLst/>
          </a:prstGeom>
          <a:solidFill>
            <a:schemeClr val="accent1">
              <a:alpha val="9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47" name="Google Shape;947;p8"/>
          <p:cNvSpPr/>
          <p:nvPr/>
        </p:nvSpPr>
        <p:spPr>
          <a:xfrm>
            <a:off x="457199" y="4932939"/>
            <a:ext cx="11277601" cy="1466141"/>
          </a:xfrm>
          <a:prstGeom prst="rect">
            <a:avLst/>
          </a:prstGeom>
          <a:solidFill>
            <a:srgbClr val="7F7F7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48" name="Google Shape;948;p8"/>
          <p:cNvSpPr/>
          <p:nvPr/>
        </p:nvSpPr>
        <p:spPr>
          <a:xfrm>
            <a:off x="9619345" y="2728167"/>
            <a:ext cx="2115455" cy="2065454"/>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2"/>
        <p:cNvGrpSpPr/>
        <p:nvPr/>
      </p:nvGrpSpPr>
      <p:grpSpPr>
        <a:xfrm>
          <a:off x="0" y="0"/>
          <a:ext cx="0" cy="0"/>
          <a:chOff x="0" y="0"/>
          <a:chExt cx="0" cy="0"/>
        </a:xfrm>
      </p:grpSpPr>
      <p:sp>
        <p:nvSpPr>
          <p:cNvPr id="953" name="Google Shape;953;p9"/>
          <p:cNvSpPr/>
          <p:nvPr/>
        </p:nvSpPr>
        <p:spPr>
          <a:xfrm>
            <a:off x="462058" y="450220"/>
            <a:ext cx="3904488" cy="4233672"/>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404040"/>
              </a:solidFill>
              <a:latin typeface="Calibri"/>
              <a:ea typeface="Calibri"/>
              <a:cs typeface="Calibri"/>
              <a:sym typeface="Calibri"/>
            </a:endParaRPr>
          </a:p>
        </p:txBody>
      </p:sp>
      <p:sp>
        <p:nvSpPr>
          <p:cNvPr id="954" name="Google Shape;954;p9"/>
          <p:cNvSpPr txBox="1">
            <a:spLocks noGrp="1"/>
          </p:cNvSpPr>
          <p:nvPr>
            <p:ph type="title"/>
          </p:nvPr>
        </p:nvSpPr>
        <p:spPr>
          <a:xfrm>
            <a:off x="731520" y="1115568"/>
            <a:ext cx="3364992" cy="284378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600"/>
              <a:buFont typeface="Arial"/>
              <a:buNone/>
            </a:pPr>
            <a:r>
              <a:rPr lang="en-US" sz="4600">
                <a:solidFill>
                  <a:srgbClr val="FFFFFF"/>
                </a:solidFill>
                <a:latin typeface="Arial"/>
                <a:ea typeface="Arial"/>
                <a:cs typeface="Arial"/>
                <a:sym typeface="Arial"/>
              </a:rPr>
              <a:t>Dr. Helios Hernández Hurtado</a:t>
            </a:r>
            <a:endParaRPr/>
          </a:p>
        </p:txBody>
      </p:sp>
      <p:sp>
        <p:nvSpPr>
          <p:cNvPr id="955" name="Google Shape;955;p9"/>
          <p:cNvSpPr/>
          <p:nvPr/>
        </p:nvSpPr>
        <p:spPr>
          <a:xfrm>
            <a:off x="466344" y="4846320"/>
            <a:ext cx="2395728" cy="1563624"/>
          </a:xfrm>
          <a:prstGeom prst="rect">
            <a:avLst/>
          </a:prstGeom>
          <a:solidFill>
            <a:schemeClr val="accent1">
              <a:alpha val="9490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56" name="Google Shape;956;p9"/>
          <p:cNvSpPr txBox="1">
            <a:spLocks noGrp="1"/>
          </p:cNvSpPr>
          <p:nvPr>
            <p:ph type="body" idx="1"/>
          </p:nvPr>
        </p:nvSpPr>
        <p:spPr>
          <a:xfrm>
            <a:off x="731520" y="5120640"/>
            <a:ext cx="1828800" cy="1024128"/>
          </a:xfrm>
          <a:prstGeom prst="rect">
            <a:avLst/>
          </a:prstGeom>
          <a:noFill/>
          <a:ln>
            <a:noFill/>
          </a:ln>
        </p:spPr>
        <p:txBody>
          <a:bodyPr spcFirstLastPara="1" wrap="square" lIns="91425" tIns="45700" rIns="91425" bIns="45700" anchor="ctr" anchorCtr="0">
            <a:normAutofit fontScale="92500" lnSpcReduction="10000"/>
          </a:bodyPr>
          <a:lstStyle/>
          <a:p>
            <a:pPr marL="0" lvl="0" indent="0" algn="l" rtl="0">
              <a:lnSpc>
                <a:spcPct val="90000"/>
              </a:lnSpc>
              <a:spcBef>
                <a:spcPts val="0"/>
              </a:spcBef>
              <a:spcAft>
                <a:spcPts val="0"/>
              </a:spcAft>
              <a:buClr>
                <a:srgbClr val="FFFFFF"/>
              </a:buClr>
              <a:buSzPct val="100000"/>
              <a:buNone/>
            </a:pPr>
            <a:r>
              <a:rPr lang="en-US">
                <a:solidFill>
                  <a:srgbClr val="FFFFFF"/>
                </a:solidFill>
                <a:latin typeface="Arial"/>
                <a:ea typeface="Arial"/>
                <a:cs typeface="Arial"/>
                <a:sym typeface="Arial"/>
              </a:rPr>
              <a:t>Subdirector de Ecología y Medio Ambiente del Municipio de Puerto Vallarta.</a:t>
            </a:r>
            <a:endParaRPr/>
          </a:p>
        </p:txBody>
      </p:sp>
      <p:sp>
        <p:nvSpPr>
          <p:cNvPr id="957" name="Google Shape;957;p9"/>
          <p:cNvSpPr/>
          <p:nvPr/>
        </p:nvSpPr>
        <p:spPr>
          <a:xfrm>
            <a:off x="4521995" y="450221"/>
            <a:ext cx="7207948" cy="5948859"/>
          </a:xfrm>
          <a:prstGeom prst="rect">
            <a:avLst/>
          </a:prstGeom>
          <a:solidFill>
            <a:srgbClr val="7F7F7F">
              <a:alpha val="2392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958" name="Google Shape;958;p9"/>
          <p:cNvPicPr preferRelativeResize="0"/>
          <p:nvPr/>
        </p:nvPicPr>
        <p:blipFill rotWithShape="1">
          <a:blip r:embed="rId3">
            <a:alphaModFix/>
          </a:blip>
          <a:srcRect l="2345" r="7" b="-2"/>
          <a:stretch/>
        </p:blipFill>
        <p:spPr>
          <a:xfrm>
            <a:off x="4789091" y="672149"/>
            <a:ext cx="6665059" cy="5511835"/>
          </a:xfrm>
          <a:prstGeom prst="rect">
            <a:avLst/>
          </a:prstGeom>
          <a:noFill/>
          <a:ln>
            <a:noFill/>
          </a:ln>
        </p:spPr>
      </p:pic>
      <p:sp>
        <p:nvSpPr>
          <p:cNvPr id="959" name="Google Shape;959;p9"/>
          <p:cNvSpPr/>
          <p:nvPr/>
        </p:nvSpPr>
        <p:spPr>
          <a:xfrm>
            <a:off x="3017520" y="4835010"/>
            <a:ext cx="1349026" cy="1572768"/>
          </a:xfrm>
          <a:prstGeom prst="rect">
            <a:avLst/>
          </a:prstGeom>
          <a:solidFill>
            <a:srgbClr val="584D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transition>
    <p:fade/>
  </p:transition>
</p:sld>
</file>

<file path=ppt/theme/theme1.xml><?xml version="1.0" encoding="utf-8"?>
<a:theme xmlns:a="http://schemas.openxmlformats.org/drawingml/2006/main" name="Master Español">
  <a:themeElements>
    <a:clrScheme name="Benutzerdefiniert 47">
      <a:dk1>
        <a:srgbClr val="000000"/>
      </a:dk1>
      <a:lt1>
        <a:srgbClr val="FFFFFF"/>
      </a:lt1>
      <a:dk2>
        <a:srgbClr val="6F6F6F"/>
      </a:dk2>
      <a:lt2>
        <a:srgbClr val="E6E6E6"/>
      </a:lt2>
      <a:accent1>
        <a:srgbClr val="C80F0F"/>
      </a:accent1>
      <a:accent2>
        <a:srgbClr val="89AE10"/>
      </a:accent2>
      <a:accent3>
        <a:srgbClr val="FDC400"/>
      </a:accent3>
      <a:accent4>
        <a:srgbClr val="F8E946"/>
      </a:accent4>
      <a:accent5>
        <a:srgbClr val="0077B2"/>
      </a:accent5>
      <a:accent6>
        <a:srgbClr val="AAAAAA"/>
      </a:accent6>
      <a:hlink>
        <a:srgbClr val="C80F0F"/>
      </a:hlink>
      <a:folHlink>
        <a:srgbClr val="C80F0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aster Español">
  <a:themeElements>
    <a:clrScheme name="Benutzerdefiniert 47">
      <a:dk1>
        <a:srgbClr val="000000"/>
      </a:dk1>
      <a:lt1>
        <a:srgbClr val="FFFFFF"/>
      </a:lt1>
      <a:dk2>
        <a:srgbClr val="6F6F6F"/>
      </a:dk2>
      <a:lt2>
        <a:srgbClr val="E6E6E6"/>
      </a:lt2>
      <a:accent1>
        <a:srgbClr val="C80F0F"/>
      </a:accent1>
      <a:accent2>
        <a:srgbClr val="89AE10"/>
      </a:accent2>
      <a:accent3>
        <a:srgbClr val="FDC400"/>
      </a:accent3>
      <a:accent4>
        <a:srgbClr val="F8E946"/>
      </a:accent4>
      <a:accent5>
        <a:srgbClr val="0077B2"/>
      </a:accent5>
      <a:accent6>
        <a:srgbClr val="AAAAAA"/>
      </a:accent6>
      <a:hlink>
        <a:srgbClr val="C80F0F"/>
      </a:hlink>
      <a:folHlink>
        <a:srgbClr val="C80F0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667</Words>
  <Application>Microsoft Macintosh PowerPoint</Application>
  <PresentationFormat>Panorámica</PresentationFormat>
  <Paragraphs>47</Paragraphs>
  <Slides>13</Slides>
  <Notes>13</Notes>
  <HiddenSlides>0</HiddenSlides>
  <MMClips>0</MMClips>
  <ScaleCrop>false</ScaleCrop>
  <HeadingPairs>
    <vt:vector size="6" baseType="variant">
      <vt:variant>
        <vt:lpstr>Fuentes usadas</vt:lpstr>
      </vt:variant>
      <vt:variant>
        <vt:i4>3</vt:i4>
      </vt:variant>
      <vt:variant>
        <vt:lpstr>Tema</vt:lpstr>
      </vt:variant>
      <vt:variant>
        <vt:i4>2</vt:i4>
      </vt:variant>
      <vt:variant>
        <vt:lpstr>Títulos de diapositiva</vt:lpstr>
      </vt:variant>
      <vt:variant>
        <vt:i4>13</vt:i4>
      </vt:variant>
    </vt:vector>
  </HeadingPairs>
  <TitlesOfParts>
    <vt:vector size="18" baseType="lpstr">
      <vt:lpstr>Arial</vt:lpstr>
      <vt:lpstr>Calibri</vt:lpstr>
      <vt:lpstr>Noto Sans Symbols</vt:lpstr>
      <vt:lpstr>Master Español</vt:lpstr>
      <vt:lpstr>1_Master Español</vt:lpstr>
      <vt:lpstr>ADAPTUR y el marco legal-regulatorio local</vt:lpstr>
      <vt:lpstr>Generalidades</vt:lpstr>
      <vt:lpstr>Nacional</vt:lpstr>
      <vt:lpstr>Riviera Nayarit - Jalisco</vt:lpstr>
      <vt:lpstr>Riviera Maya</vt:lpstr>
      <vt:lpstr>San Miguel de Allende</vt:lpstr>
      <vt:lpstr>Reflexiones finales</vt:lpstr>
      <vt:lpstr>Casos de éxito de la voz de los protagonistas…</vt:lpstr>
      <vt:lpstr>Dr. Helios Hernández Hurtado</vt:lpstr>
      <vt:lpstr>Diputada Tyara Schleske de Ariño</vt:lpstr>
      <vt:lpstr>Senador Gerardo Novelo Osuna</vt:lpstr>
      <vt:lpstr>¡Muchas gracias! ¿Dudas?, ¿Comentarios?</vt:lpstr>
      <vt:lpstr>Contacto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ADAPTUR y el marco legal-regulatorio local</dc:title>
  <dc:creator>Martinez Ponce de Leon, Andres GIZ MX</dc:creator>
  <cp:lastModifiedBy>Vicente Ferreyra Acosta</cp:lastModifiedBy>
  <cp:revision>1</cp:revision>
  <dcterms:created xsi:type="dcterms:W3CDTF">2021-06-30T23:38:48Z</dcterms:created>
  <dcterms:modified xsi:type="dcterms:W3CDTF">2021-07-15T00:45:52Z</dcterms:modified>
</cp:coreProperties>
</file>